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71" r:id="rId2"/>
    <p:sldId id="281" r:id="rId3"/>
    <p:sldId id="286" r:id="rId4"/>
    <p:sldId id="282" r:id="rId5"/>
    <p:sldId id="287" r:id="rId6"/>
    <p:sldId id="289" r:id="rId7"/>
    <p:sldId id="288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285" r:id="rId22"/>
    <p:sldId id="303" r:id="rId23"/>
    <p:sldId id="283" r:id="rId24"/>
    <p:sldId id="304" r:id="rId25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Karla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33CC"/>
    <a:srgbClr val="FF0000"/>
    <a:srgbClr val="CC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3F17A-9F16-43F7-9B8F-F9C507EA211A}" v="1685" dt="2021-04-27T10:08:34.888"/>
    <p1510:client id="{08664338-1CB1-4FA3-B653-1A98973F4CA7}" v="55" dt="2021-04-27T09:14:58.611"/>
    <p1510:client id="{2913A832-AF26-47D3-8066-8D17B2094D3B}" v="1229" dt="2021-04-27T14:14:20.328"/>
    <p1510:client id="{75DEFB2D-3D4C-4C5A-8C5C-16AAA332C4CF}" v="1318" dt="2021-04-27T08:58:18.083"/>
  </p1510:revLst>
</p1510:revInfo>
</file>

<file path=ppt/tableStyles.xml><?xml version="1.0" encoding="utf-8"?>
<a:tblStyleLst xmlns:a="http://schemas.openxmlformats.org/drawingml/2006/main" def="{2D0A4461-EC00-4039-A644-85B093D860AB}">
  <a:tblStyle styleId="{2D0A4461-EC00-4039-A644-85B093D860AB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war Pilli" userId="86728c3a9dd8dfd3" providerId="Windows Live" clId="Web-{2913A832-AF26-47D3-8066-8D17B2094D3B}"/>
    <pc:docChg chg="addSld delSld modSld sldOrd">
      <pc:chgData name="Eshwar Pilli" userId="86728c3a9dd8dfd3" providerId="Windows Live" clId="Web-{2913A832-AF26-47D3-8066-8D17B2094D3B}" dt="2021-04-27T14:14:20.328" v="854"/>
      <pc:docMkLst>
        <pc:docMk/>
      </pc:docMkLst>
      <pc:sldChg chg="modSp ord">
        <pc:chgData name="Eshwar Pilli" userId="86728c3a9dd8dfd3" providerId="Windows Live" clId="Web-{2913A832-AF26-47D3-8066-8D17B2094D3B}" dt="2021-04-27T14:05:16.403" v="774"/>
        <pc:sldMkLst>
          <pc:docMk/>
          <pc:sldMk cId="0" sldId="271"/>
        </pc:sldMkLst>
        <pc:spChg chg="mod">
          <ac:chgData name="Eshwar Pilli" userId="86728c3a9dd8dfd3" providerId="Windows Live" clId="Web-{2913A832-AF26-47D3-8066-8D17B2094D3B}" dt="2021-04-27T12:43:15.636" v="773" actId="20577"/>
          <ac:spMkLst>
            <pc:docMk/>
            <pc:sldMk cId="0" sldId="271"/>
            <ac:spMk id="40" creationId="{BCFA634E-C1BD-4CF2-B430-E068D15D702C}"/>
          </ac:spMkLst>
        </pc:spChg>
      </pc:sldChg>
      <pc:sldChg chg="modSp">
        <pc:chgData name="Eshwar Pilli" userId="86728c3a9dd8dfd3" providerId="Windows Live" clId="Web-{2913A832-AF26-47D3-8066-8D17B2094D3B}" dt="2021-04-27T12:01:19.995" v="671" actId="20577"/>
        <pc:sldMkLst>
          <pc:docMk/>
          <pc:sldMk cId="3619880810" sldId="281"/>
        </pc:sldMkLst>
        <pc:spChg chg="mod">
          <ac:chgData name="Eshwar Pilli" userId="86728c3a9dd8dfd3" providerId="Windows Live" clId="Web-{2913A832-AF26-47D3-8066-8D17B2094D3B}" dt="2021-04-27T12:01:19.995" v="671" actId="20577"/>
          <ac:spMkLst>
            <pc:docMk/>
            <pc:sldMk cId="3619880810" sldId="281"/>
            <ac:spMk id="8" creationId="{1DDC383E-E05E-4923-B449-89738A8904E3}"/>
          </ac:spMkLst>
        </pc:spChg>
      </pc:sldChg>
      <pc:sldChg chg="modSp">
        <pc:chgData name="Eshwar Pilli" userId="86728c3a9dd8dfd3" providerId="Windows Live" clId="Web-{2913A832-AF26-47D3-8066-8D17B2094D3B}" dt="2021-04-27T12:01:35.683" v="673" actId="20577"/>
        <pc:sldMkLst>
          <pc:docMk/>
          <pc:sldMk cId="3758475655" sldId="282"/>
        </pc:sldMkLst>
        <pc:spChg chg="mod">
          <ac:chgData name="Eshwar Pilli" userId="86728c3a9dd8dfd3" providerId="Windows Live" clId="Web-{2913A832-AF26-47D3-8066-8D17B2094D3B}" dt="2021-04-27T12:01:35.683" v="673" actId="20577"/>
          <ac:spMkLst>
            <pc:docMk/>
            <pc:sldMk cId="3758475655" sldId="282"/>
            <ac:spMk id="2" creationId="{54A26A3E-CDF2-4A41-9D0B-5DF41683DF7D}"/>
          </ac:spMkLst>
        </pc:spChg>
      </pc:sldChg>
      <pc:sldChg chg="addSp delSp modSp">
        <pc:chgData name="Eshwar Pilli" userId="86728c3a9dd8dfd3" providerId="Windows Live" clId="Web-{2913A832-AF26-47D3-8066-8D17B2094D3B}" dt="2021-04-27T14:14:09.874" v="853" actId="14100"/>
        <pc:sldMkLst>
          <pc:docMk/>
          <pc:sldMk cId="157986666" sldId="283"/>
        </pc:sldMkLst>
        <pc:spChg chg="mod">
          <ac:chgData name="Eshwar Pilli" userId="86728c3a9dd8dfd3" providerId="Windows Live" clId="Web-{2913A832-AF26-47D3-8066-8D17B2094D3B}" dt="2021-04-27T11:02:49.802" v="534" actId="20577"/>
          <ac:spMkLst>
            <pc:docMk/>
            <pc:sldMk cId="157986666" sldId="283"/>
            <ac:spMk id="2" creationId="{FCF3374D-4BE1-4040-9ED3-18F18E3455E3}"/>
          </ac:spMkLst>
        </pc:spChg>
        <pc:spChg chg="add mod">
          <ac:chgData name="Eshwar Pilli" userId="86728c3a9dd8dfd3" providerId="Windows Live" clId="Web-{2913A832-AF26-47D3-8066-8D17B2094D3B}" dt="2021-04-27T14:12:27.524" v="784" actId="20577"/>
          <ac:spMkLst>
            <pc:docMk/>
            <pc:sldMk cId="157986666" sldId="283"/>
            <ac:spMk id="3" creationId="{1ABB4EF5-F1EF-45FD-B457-A6AE034AD821}"/>
          </ac:spMkLst>
        </pc:spChg>
        <pc:spChg chg="del">
          <ac:chgData name="Eshwar Pilli" userId="86728c3a9dd8dfd3" providerId="Windows Live" clId="Web-{2913A832-AF26-47D3-8066-8D17B2094D3B}" dt="2021-04-27T11:09:26.082" v="542"/>
          <ac:spMkLst>
            <pc:docMk/>
            <pc:sldMk cId="157986666" sldId="283"/>
            <ac:spMk id="3" creationId="{45A6F78E-022C-482E-9F33-FCD6275FA1D7}"/>
          </ac:spMkLst>
        </pc:spChg>
        <pc:spChg chg="add del mod">
          <ac:chgData name="Eshwar Pilli" userId="86728c3a9dd8dfd3" providerId="Windows Live" clId="Web-{2913A832-AF26-47D3-8066-8D17B2094D3B}" dt="2021-04-27T11:09:29.457" v="543"/>
          <ac:spMkLst>
            <pc:docMk/>
            <pc:sldMk cId="157986666" sldId="283"/>
            <ac:spMk id="9" creationId="{470ECC35-ED9B-4160-A714-575BEAF761B6}"/>
          </ac:spMkLst>
        </pc:spChg>
        <pc:spChg chg="add mod ord">
          <ac:chgData name="Eshwar Pilli" userId="86728c3a9dd8dfd3" providerId="Windows Live" clId="Web-{2913A832-AF26-47D3-8066-8D17B2094D3B}" dt="2021-04-27T11:19:16.419" v="612"/>
          <ac:spMkLst>
            <pc:docMk/>
            <pc:sldMk cId="157986666" sldId="283"/>
            <ac:spMk id="10" creationId="{EAF3FF3E-C082-4201-A923-35B2520FDE58}"/>
          </ac:spMkLst>
        </pc:spChg>
        <pc:spChg chg="add mod ord">
          <ac:chgData name="Eshwar Pilli" userId="86728c3a9dd8dfd3" providerId="Windows Live" clId="Web-{2913A832-AF26-47D3-8066-8D17B2094D3B}" dt="2021-04-27T11:19:25.717" v="613"/>
          <ac:spMkLst>
            <pc:docMk/>
            <pc:sldMk cId="157986666" sldId="283"/>
            <ac:spMk id="11" creationId="{C2C850BB-8E9F-4620-A04E-C9EEB10D0A5B}"/>
          </ac:spMkLst>
        </pc:spChg>
        <pc:spChg chg="add mod ord">
          <ac:chgData name="Eshwar Pilli" userId="86728c3a9dd8dfd3" providerId="Windows Live" clId="Web-{2913A832-AF26-47D3-8066-8D17B2094D3B}" dt="2021-04-27T11:19:41.343" v="615"/>
          <ac:spMkLst>
            <pc:docMk/>
            <pc:sldMk cId="157986666" sldId="283"/>
            <ac:spMk id="12" creationId="{8D008C75-8A0D-4601-8159-48FA36D62662}"/>
          </ac:spMkLst>
        </pc:spChg>
        <pc:spChg chg="add mod ord">
          <ac:chgData name="Eshwar Pilli" userId="86728c3a9dd8dfd3" providerId="Windows Live" clId="Web-{2913A832-AF26-47D3-8066-8D17B2094D3B}" dt="2021-04-27T11:19:34.764" v="614"/>
          <ac:spMkLst>
            <pc:docMk/>
            <pc:sldMk cId="157986666" sldId="283"/>
            <ac:spMk id="13" creationId="{9CD4EB68-222F-438B-9399-602E24133290}"/>
          </ac:spMkLst>
        </pc:spChg>
        <pc:spChg chg="add mod">
          <ac:chgData name="Eshwar Pilli" userId="86728c3a9dd8dfd3" providerId="Windows Live" clId="Web-{2913A832-AF26-47D3-8066-8D17B2094D3B}" dt="2021-04-27T14:12:49.306" v="800" actId="20577"/>
          <ac:spMkLst>
            <pc:docMk/>
            <pc:sldMk cId="157986666" sldId="283"/>
            <ac:spMk id="14" creationId="{D830E348-7C22-4361-92BB-53A6B27E361D}"/>
          </ac:spMkLst>
        </pc:spChg>
        <pc:spChg chg="add mod">
          <ac:chgData name="Eshwar Pilli" userId="86728c3a9dd8dfd3" providerId="Windows Live" clId="Web-{2913A832-AF26-47D3-8066-8D17B2094D3B}" dt="2021-04-27T14:13:35.231" v="827" actId="14100"/>
          <ac:spMkLst>
            <pc:docMk/>
            <pc:sldMk cId="157986666" sldId="283"/>
            <ac:spMk id="15" creationId="{A9F3E93F-4C18-4668-84CB-7B5D7721A386}"/>
          </ac:spMkLst>
        </pc:spChg>
        <pc:spChg chg="add mod">
          <ac:chgData name="Eshwar Pilli" userId="86728c3a9dd8dfd3" providerId="Windows Live" clId="Web-{2913A832-AF26-47D3-8066-8D17B2094D3B}" dt="2021-04-27T14:14:09.874" v="853" actId="14100"/>
          <ac:spMkLst>
            <pc:docMk/>
            <pc:sldMk cId="157986666" sldId="283"/>
            <ac:spMk id="16" creationId="{2EA72970-5B6D-4563-B2ED-1C90A91A6F31}"/>
          </ac:spMkLst>
        </pc:spChg>
        <pc:picChg chg="add mod">
          <ac:chgData name="Eshwar Pilli" userId="86728c3a9dd8dfd3" providerId="Windows Live" clId="Web-{2913A832-AF26-47D3-8066-8D17B2094D3B}" dt="2021-04-27T11:13:34.583" v="586" actId="1076"/>
          <ac:picMkLst>
            <pc:docMk/>
            <pc:sldMk cId="157986666" sldId="283"/>
            <ac:picMk id="4" creationId="{D6F50785-D46F-46BC-ACE4-EE2834755863}"/>
          </ac:picMkLst>
        </pc:picChg>
        <pc:picChg chg="add mod">
          <ac:chgData name="Eshwar Pilli" userId="86728c3a9dd8dfd3" providerId="Windows Live" clId="Web-{2913A832-AF26-47D3-8066-8D17B2094D3B}" dt="2021-04-27T11:14:01.960" v="594" actId="1076"/>
          <ac:picMkLst>
            <pc:docMk/>
            <pc:sldMk cId="157986666" sldId="283"/>
            <ac:picMk id="5" creationId="{96C6B1CB-AAF5-4EC3-95D0-5DED0CCA4E09}"/>
          </ac:picMkLst>
        </pc:picChg>
        <pc:picChg chg="add mod">
          <ac:chgData name="Eshwar Pilli" userId="86728c3a9dd8dfd3" providerId="Windows Live" clId="Web-{2913A832-AF26-47D3-8066-8D17B2094D3B}" dt="2021-04-27T11:13:57.163" v="592" actId="1076"/>
          <ac:picMkLst>
            <pc:docMk/>
            <pc:sldMk cId="157986666" sldId="283"/>
            <ac:picMk id="6" creationId="{77DDA08F-D5DA-40C4-8E93-9180D28159A9}"/>
          </ac:picMkLst>
        </pc:picChg>
        <pc:picChg chg="add mod">
          <ac:chgData name="Eshwar Pilli" userId="86728c3a9dd8dfd3" providerId="Windows Live" clId="Web-{2913A832-AF26-47D3-8066-8D17B2094D3B}" dt="2021-04-27T11:13:51.772" v="590" actId="1076"/>
          <ac:picMkLst>
            <pc:docMk/>
            <pc:sldMk cId="157986666" sldId="283"/>
            <ac:picMk id="7" creationId="{5FE2B1EC-0531-4047-B7F3-79B0D470F606}"/>
          </ac:picMkLst>
        </pc:picChg>
      </pc:sldChg>
      <pc:sldChg chg="del">
        <pc:chgData name="Eshwar Pilli" userId="86728c3a9dd8dfd3" providerId="Windows Live" clId="Web-{2913A832-AF26-47D3-8066-8D17B2094D3B}" dt="2021-04-27T14:14:20.328" v="854"/>
        <pc:sldMkLst>
          <pc:docMk/>
          <pc:sldMk cId="1820313165" sldId="284"/>
        </pc:sldMkLst>
      </pc:sldChg>
      <pc:sldChg chg="addSp delSp modSp ord">
        <pc:chgData name="Eshwar Pilli" userId="86728c3a9dd8dfd3" providerId="Windows Live" clId="Web-{2913A832-AF26-47D3-8066-8D17B2094D3B}" dt="2021-04-27T11:52:19.800" v="658"/>
        <pc:sldMkLst>
          <pc:docMk/>
          <pc:sldMk cId="2758570066" sldId="285"/>
        </pc:sldMkLst>
        <pc:spChg chg="mod">
          <ac:chgData name="Eshwar Pilli" userId="86728c3a9dd8dfd3" providerId="Windows Live" clId="Web-{2913A832-AF26-47D3-8066-8D17B2094D3B}" dt="2021-04-27T11:51:25.623" v="652" actId="1076"/>
          <ac:spMkLst>
            <pc:docMk/>
            <pc:sldMk cId="2758570066" sldId="285"/>
            <ac:spMk id="2" creationId="{DFB66424-F100-4C0F-ADE2-F7604950F728}"/>
          </ac:spMkLst>
        </pc:spChg>
        <pc:spChg chg="del">
          <ac:chgData name="Eshwar Pilli" userId="86728c3a9dd8dfd3" providerId="Windows Live" clId="Web-{2913A832-AF26-47D3-8066-8D17B2094D3B}" dt="2021-04-27T11:46:43.772" v="616"/>
          <ac:spMkLst>
            <pc:docMk/>
            <pc:sldMk cId="2758570066" sldId="285"/>
            <ac:spMk id="3" creationId="{C1D8745C-8E39-4C11-B05A-E8FC19EBF848}"/>
          </ac:spMkLst>
        </pc:spChg>
        <pc:spChg chg="add del mod">
          <ac:chgData name="Eshwar Pilli" userId="86728c3a9dd8dfd3" providerId="Windows Live" clId="Web-{2913A832-AF26-47D3-8066-8D17B2094D3B}" dt="2021-04-27T11:47:13.774" v="624"/>
          <ac:spMkLst>
            <pc:docMk/>
            <pc:sldMk cId="2758570066" sldId="285"/>
            <ac:spMk id="5" creationId="{3A84F77F-AFC8-4020-9127-B35329795495}"/>
          </ac:spMkLst>
        </pc:spChg>
        <pc:picChg chg="add mod">
          <ac:chgData name="Eshwar Pilli" userId="86728c3a9dd8dfd3" providerId="Windows Live" clId="Web-{2913A832-AF26-47D3-8066-8D17B2094D3B}" dt="2021-04-27T11:47:48.651" v="634" actId="1076"/>
          <ac:picMkLst>
            <pc:docMk/>
            <pc:sldMk cId="2758570066" sldId="285"/>
            <ac:picMk id="6" creationId="{D5A7662B-601C-49D3-A1CA-8FFCCD684069}"/>
          </ac:picMkLst>
        </pc:picChg>
        <pc:picChg chg="add mod">
          <ac:chgData name="Eshwar Pilli" userId="86728c3a9dd8dfd3" providerId="Windows Live" clId="Web-{2913A832-AF26-47D3-8066-8D17B2094D3B}" dt="2021-04-27T11:47:51.839" v="635" actId="1076"/>
          <ac:picMkLst>
            <pc:docMk/>
            <pc:sldMk cId="2758570066" sldId="285"/>
            <ac:picMk id="7" creationId="{F13B4078-7126-4B53-ADCD-3EE19C83A555}"/>
          </ac:picMkLst>
        </pc:picChg>
        <pc:picChg chg="add mod">
          <ac:chgData name="Eshwar Pilli" userId="86728c3a9dd8dfd3" providerId="Windows Live" clId="Web-{2913A832-AF26-47D3-8066-8D17B2094D3B}" dt="2021-04-27T11:47:55.496" v="636" actId="1076"/>
          <ac:picMkLst>
            <pc:docMk/>
            <pc:sldMk cId="2758570066" sldId="285"/>
            <ac:picMk id="8" creationId="{7F6A68FC-5EF4-40B1-BF7F-F895EB0EDE5E}"/>
          </ac:picMkLst>
        </pc:picChg>
        <pc:picChg chg="add mod">
          <ac:chgData name="Eshwar Pilli" userId="86728c3a9dd8dfd3" providerId="Windows Live" clId="Web-{2913A832-AF26-47D3-8066-8D17B2094D3B}" dt="2021-04-27T11:47:57.324" v="637" actId="1076"/>
          <ac:picMkLst>
            <pc:docMk/>
            <pc:sldMk cId="2758570066" sldId="285"/>
            <ac:picMk id="9" creationId="{024418C8-94FF-42D2-8452-71726F4D3DCF}"/>
          </ac:picMkLst>
        </pc:picChg>
        <pc:picChg chg="add mod">
          <ac:chgData name="Eshwar Pilli" userId="86728c3a9dd8dfd3" providerId="Windows Live" clId="Web-{2913A832-AF26-47D3-8066-8D17B2094D3B}" dt="2021-04-27T11:48:04.652" v="638" actId="1076"/>
          <ac:picMkLst>
            <pc:docMk/>
            <pc:sldMk cId="2758570066" sldId="285"/>
            <ac:picMk id="10" creationId="{BD27799E-F71A-4800-B05E-44AD768A6E81}"/>
          </ac:picMkLst>
        </pc:picChg>
        <pc:picChg chg="add mod">
          <ac:chgData name="Eshwar Pilli" userId="86728c3a9dd8dfd3" providerId="Windows Live" clId="Web-{2913A832-AF26-47D3-8066-8D17B2094D3B}" dt="2021-04-27T11:48:08.121" v="639" actId="1076"/>
          <ac:picMkLst>
            <pc:docMk/>
            <pc:sldMk cId="2758570066" sldId="285"/>
            <ac:picMk id="11" creationId="{8AE8981D-96E4-4AC7-A697-A52909DA060E}"/>
          </ac:picMkLst>
        </pc:picChg>
      </pc:sldChg>
      <pc:sldChg chg="modSp">
        <pc:chgData name="Eshwar Pilli" userId="86728c3a9dd8dfd3" providerId="Windows Live" clId="Web-{2913A832-AF26-47D3-8066-8D17B2094D3B}" dt="2021-04-27T12:01:25.980" v="672" actId="20577"/>
        <pc:sldMkLst>
          <pc:docMk/>
          <pc:sldMk cId="1552799395" sldId="286"/>
        </pc:sldMkLst>
        <pc:spChg chg="mod">
          <ac:chgData name="Eshwar Pilli" userId="86728c3a9dd8dfd3" providerId="Windows Live" clId="Web-{2913A832-AF26-47D3-8066-8D17B2094D3B}" dt="2021-04-27T12:01:25.980" v="672" actId="20577"/>
          <ac:spMkLst>
            <pc:docMk/>
            <pc:sldMk cId="1552799395" sldId="286"/>
            <ac:spMk id="5" creationId="{FDA87B4A-05D1-4AEF-A092-E5727EEEAD96}"/>
          </ac:spMkLst>
        </pc:spChg>
      </pc:sldChg>
      <pc:sldChg chg="addSp delSp modSp new">
        <pc:chgData name="Eshwar Pilli" userId="86728c3a9dd8dfd3" providerId="Windows Live" clId="Web-{2913A832-AF26-47D3-8066-8D17B2094D3B}" dt="2021-04-27T12:04:06.771" v="718" actId="1076"/>
        <pc:sldMkLst>
          <pc:docMk/>
          <pc:sldMk cId="4064244727" sldId="288"/>
        </pc:sldMkLst>
        <pc:spChg chg="mod">
          <ac:chgData name="Eshwar Pilli" userId="86728c3a9dd8dfd3" providerId="Windows Live" clId="Web-{2913A832-AF26-47D3-8066-8D17B2094D3B}" dt="2021-04-27T12:04:06.771" v="718" actId="1076"/>
          <ac:spMkLst>
            <pc:docMk/>
            <pc:sldMk cId="4064244727" sldId="288"/>
            <ac:spMk id="2" creationId="{6538CB8D-A034-4692-9A12-0AA086F923B4}"/>
          </ac:spMkLst>
        </pc:spChg>
        <pc:spChg chg="del mod">
          <ac:chgData name="Eshwar Pilli" userId="86728c3a9dd8dfd3" providerId="Windows Live" clId="Web-{2913A832-AF26-47D3-8066-8D17B2094D3B}" dt="2021-04-27T09:28:46.422" v="194"/>
          <ac:spMkLst>
            <pc:docMk/>
            <pc:sldMk cId="4064244727" sldId="288"/>
            <ac:spMk id="3" creationId="{0A739DC6-27BC-422D-9327-01A01AE183F5}"/>
          </ac:spMkLst>
        </pc:spChg>
        <pc:spChg chg="del mod">
          <ac:chgData name="Eshwar Pilli" userId="86728c3a9dd8dfd3" providerId="Windows Live" clId="Web-{2913A832-AF26-47D3-8066-8D17B2094D3B}" dt="2021-04-27T09:31:46.786" v="215"/>
          <ac:spMkLst>
            <pc:docMk/>
            <pc:sldMk cId="4064244727" sldId="288"/>
            <ac:spMk id="4" creationId="{19F690DE-A140-4F23-8E5E-AE001CABFBD7}"/>
          </ac:spMkLst>
        </pc:spChg>
        <pc:spChg chg="del mod">
          <ac:chgData name="Eshwar Pilli" userId="86728c3a9dd8dfd3" providerId="Windows Live" clId="Web-{2913A832-AF26-47D3-8066-8D17B2094D3B}" dt="2021-04-27T09:31:49.489" v="216"/>
          <ac:spMkLst>
            <pc:docMk/>
            <pc:sldMk cId="4064244727" sldId="288"/>
            <ac:spMk id="5" creationId="{EAF13414-4AAC-41F0-BB4D-438DC7682E56}"/>
          </ac:spMkLst>
        </pc:spChg>
        <pc:spChg chg="add mod">
          <ac:chgData name="Eshwar Pilli" userId="86728c3a9dd8dfd3" providerId="Windows Live" clId="Web-{2913A832-AF26-47D3-8066-8D17B2094D3B}" dt="2021-04-27T09:29:34.330" v="204" actId="1076"/>
          <ac:spMkLst>
            <pc:docMk/>
            <pc:sldMk cId="4064244727" sldId="288"/>
            <ac:spMk id="6" creationId="{E904210D-FC6B-4612-86E4-DD211E235DCF}"/>
          </ac:spMkLst>
        </pc:spChg>
        <pc:spChg chg="add mod">
          <ac:chgData name="Eshwar Pilli" userId="86728c3a9dd8dfd3" providerId="Windows Live" clId="Web-{2913A832-AF26-47D3-8066-8D17B2094D3B}" dt="2021-04-27T09:29:23.720" v="202" actId="1076"/>
          <ac:spMkLst>
            <pc:docMk/>
            <pc:sldMk cId="4064244727" sldId="288"/>
            <ac:spMk id="7" creationId="{FB42123D-3B49-41F5-88FE-95EEF5BE1C58}"/>
          </ac:spMkLst>
        </pc:spChg>
        <pc:spChg chg="add del mod">
          <ac:chgData name="Eshwar Pilli" userId="86728c3a9dd8dfd3" providerId="Windows Live" clId="Web-{2913A832-AF26-47D3-8066-8D17B2094D3B}" dt="2021-04-27T09:29:15.392" v="201"/>
          <ac:spMkLst>
            <pc:docMk/>
            <pc:sldMk cId="4064244727" sldId="288"/>
            <ac:spMk id="9" creationId="{CF546ED9-EE43-49B9-8376-D68CF8438A3E}"/>
          </ac:spMkLst>
        </pc:spChg>
        <pc:spChg chg="add mod">
          <ac:chgData name="Eshwar Pilli" userId="86728c3a9dd8dfd3" providerId="Windows Live" clId="Web-{2913A832-AF26-47D3-8066-8D17B2094D3B}" dt="2021-04-27T09:32:40.834" v="232" actId="1076"/>
          <ac:spMkLst>
            <pc:docMk/>
            <pc:sldMk cId="4064244727" sldId="288"/>
            <ac:spMk id="10" creationId="{A6FE6E68-97CC-4A86-9633-9EC3016E0BFF}"/>
          </ac:spMkLst>
        </pc:spChg>
        <pc:spChg chg="add del mod">
          <ac:chgData name="Eshwar Pilli" userId="86728c3a9dd8dfd3" providerId="Windows Live" clId="Web-{2913A832-AF26-47D3-8066-8D17B2094D3B}" dt="2021-04-27T09:31:52.911" v="217"/>
          <ac:spMkLst>
            <pc:docMk/>
            <pc:sldMk cId="4064244727" sldId="288"/>
            <ac:spMk id="12" creationId="{111B6E27-73B5-4F17-B28C-7D9A0BFD5CBE}"/>
          </ac:spMkLst>
        </pc:spChg>
        <pc:spChg chg="add del mod">
          <ac:chgData name="Eshwar Pilli" userId="86728c3a9dd8dfd3" providerId="Windows Live" clId="Web-{2913A832-AF26-47D3-8066-8D17B2094D3B}" dt="2021-04-27T09:31:56.161" v="218"/>
          <ac:spMkLst>
            <pc:docMk/>
            <pc:sldMk cId="4064244727" sldId="288"/>
            <ac:spMk id="14" creationId="{BC3BEF5E-938A-4645-9AD4-1BAB07A83D94}"/>
          </ac:spMkLst>
        </pc:spChg>
        <pc:spChg chg="add mod">
          <ac:chgData name="Eshwar Pilli" userId="86728c3a9dd8dfd3" providerId="Windows Live" clId="Web-{2913A832-AF26-47D3-8066-8D17B2094D3B}" dt="2021-04-27T09:32:03.692" v="221" actId="1076"/>
          <ac:spMkLst>
            <pc:docMk/>
            <pc:sldMk cId="4064244727" sldId="288"/>
            <ac:spMk id="15" creationId="{3FEBEA37-11B8-464B-93D6-41BE02FA1842}"/>
          </ac:spMkLst>
        </pc:spChg>
        <pc:spChg chg="add mod">
          <ac:chgData name="Eshwar Pilli" userId="86728c3a9dd8dfd3" providerId="Windows Live" clId="Web-{2913A832-AF26-47D3-8066-8D17B2094D3B}" dt="2021-04-27T09:34:32.183" v="272" actId="20577"/>
          <ac:spMkLst>
            <pc:docMk/>
            <pc:sldMk cId="4064244727" sldId="288"/>
            <ac:spMk id="16" creationId="{1D6077C8-19D4-486A-A9FD-BEC176AE9E9C}"/>
          </ac:spMkLst>
        </pc:spChg>
        <pc:spChg chg="add mod">
          <ac:chgData name="Eshwar Pilli" userId="86728c3a9dd8dfd3" providerId="Windows Live" clId="Web-{2913A832-AF26-47D3-8066-8D17B2094D3B}" dt="2021-04-27T09:32:10.536" v="225" actId="1076"/>
          <ac:spMkLst>
            <pc:docMk/>
            <pc:sldMk cId="4064244727" sldId="288"/>
            <ac:spMk id="17" creationId="{811F6515-265A-4018-B6B7-80F43D60A310}"/>
          </ac:spMkLst>
        </pc:spChg>
        <pc:spChg chg="add mod">
          <ac:chgData name="Eshwar Pilli" userId="86728c3a9dd8dfd3" providerId="Windows Live" clId="Web-{2913A832-AF26-47D3-8066-8D17B2094D3B}" dt="2021-04-27T09:35:13.715" v="319" actId="20577"/>
          <ac:spMkLst>
            <pc:docMk/>
            <pc:sldMk cId="4064244727" sldId="288"/>
            <ac:spMk id="18" creationId="{7670E3A5-A1E2-4C06-8F7E-F0CB0CBAEC8E}"/>
          </ac:spMkLst>
        </pc:spChg>
        <pc:spChg chg="add mod">
          <ac:chgData name="Eshwar Pilli" userId="86728c3a9dd8dfd3" providerId="Windows Live" clId="Web-{2913A832-AF26-47D3-8066-8D17B2094D3B}" dt="2021-04-27T09:32:57.444" v="236" actId="20577"/>
          <ac:spMkLst>
            <pc:docMk/>
            <pc:sldMk cId="4064244727" sldId="288"/>
            <ac:spMk id="19" creationId="{A83DAFD9-D2A3-400E-98F2-401A0C93EFE5}"/>
          </ac:spMkLst>
        </pc:spChg>
        <pc:spChg chg="add mod">
          <ac:chgData name="Eshwar Pilli" userId="86728c3a9dd8dfd3" providerId="Windows Live" clId="Web-{2913A832-AF26-47D3-8066-8D17B2094D3B}" dt="2021-04-27T11:59:53.708" v="670" actId="20577"/>
          <ac:spMkLst>
            <pc:docMk/>
            <pc:sldMk cId="4064244727" sldId="288"/>
            <ac:spMk id="20" creationId="{C2D01C5D-9F1A-4373-B231-DE3815718B80}"/>
          </ac:spMkLst>
        </pc:spChg>
        <pc:spChg chg="add mod">
          <ac:chgData name="Eshwar Pilli" userId="86728c3a9dd8dfd3" providerId="Windows Live" clId="Web-{2913A832-AF26-47D3-8066-8D17B2094D3B}" dt="2021-04-27T09:36:27.826" v="327" actId="1076"/>
          <ac:spMkLst>
            <pc:docMk/>
            <pc:sldMk cId="4064244727" sldId="288"/>
            <ac:spMk id="21" creationId="{0948D393-F055-44DD-85F7-1E0055D2B56B}"/>
          </ac:spMkLst>
        </pc:spChg>
        <pc:spChg chg="add mod">
          <ac:chgData name="Eshwar Pilli" userId="86728c3a9dd8dfd3" providerId="Windows Live" clId="Web-{2913A832-AF26-47D3-8066-8D17B2094D3B}" dt="2021-04-27T09:36:30.388" v="328" actId="1076"/>
          <ac:spMkLst>
            <pc:docMk/>
            <pc:sldMk cId="4064244727" sldId="288"/>
            <ac:spMk id="22" creationId="{4CC41339-339A-4B29-8F29-0270F0682852}"/>
          </ac:spMkLst>
        </pc:spChg>
        <pc:spChg chg="add mod">
          <ac:chgData name="Eshwar Pilli" userId="86728c3a9dd8dfd3" providerId="Windows Live" clId="Web-{2913A832-AF26-47D3-8066-8D17B2094D3B}" dt="2021-04-27T09:36:40.717" v="330" actId="1076"/>
          <ac:spMkLst>
            <pc:docMk/>
            <pc:sldMk cId="4064244727" sldId="288"/>
            <ac:spMk id="23" creationId="{17E2DF01-98E1-4705-BDA6-0254DC40BF08}"/>
          </ac:spMkLst>
        </pc:spChg>
        <pc:spChg chg="add mod">
          <ac:chgData name="Eshwar Pilli" userId="86728c3a9dd8dfd3" providerId="Windows Live" clId="Web-{2913A832-AF26-47D3-8066-8D17B2094D3B}" dt="2021-04-27T09:37:04.764" v="339"/>
          <ac:spMkLst>
            <pc:docMk/>
            <pc:sldMk cId="4064244727" sldId="288"/>
            <ac:spMk id="24" creationId="{90CC84DB-1292-4370-AB65-CDCE2EA09ADF}"/>
          </ac:spMkLst>
        </pc:spChg>
        <pc:spChg chg="add mod">
          <ac:chgData name="Eshwar Pilli" userId="86728c3a9dd8dfd3" providerId="Windows Live" clId="Web-{2913A832-AF26-47D3-8066-8D17B2094D3B}" dt="2021-04-27T09:37:09.030" v="340"/>
          <ac:spMkLst>
            <pc:docMk/>
            <pc:sldMk cId="4064244727" sldId="288"/>
            <ac:spMk id="25" creationId="{FA1A8B14-D228-4ED8-99A4-21FAD6A883DE}"/>
          </ac:spMkLst>
        </pc:spChg>
        <pc:spChg chg="add mod">
          <ac:chgData name="Eshwar Pilli" userId="86728c3a9dd8dfd3" providerId="Windows Live" clId="Web-{2913A832-AF26-47D3-8066-8D17B2094D3B}" dt="2021-04-27T09:37:13.030" v="341"/>
          <ac:spMkLst>
            <pc:docMk/>
            <pc:sldMk cId="4064244727" sldId="288"/>
            <ac:spMk id="26" creationId="{B4EC00D8-C29D-40B2-BA34-3E4757067D7F}"/>
          </ac:spMkLst>
        </pc:spChg>
        <pc:spChg chg="add del">
          <ac:chgData name="Eshwar Pilli" userId="86728c3a9dd8dfd3" providerId="Windows Live" clId="Web-{2913A832-AF26-47D3-8066-8D17B2094D3B}" dt="2021-04-27T09:36:47.764" v="335"/>
          <ac:spMkLst>
            <pc:docMk/>
            <pc:sldMk cId="4064244727" sldId="288"/>
            <ac:spMk id="27" creationId="{A708B5C7-6CDB-44DD-83EC-23B1685EBD32}"/>
          </ac:spMkLst>
        </pc:spChg>
        <pc:spChg chg="add del">
          <ac:chgData name="Eshwar Pilli" userId="86728c3a9dd8dfd3" providerId="Windows Live" clId="Web-{2913A832-AF26-47D3-8066-8D17B2094D3B}" dt="2021-04-27T09:37:47.062" v="346"/>
          <ac:spMkLst>
            <pc:docMk/>
            <pc:sldMk cId="4064244727" sldId="288"/>
            <ac:spMk id="30" creationId="{CB1187EC-140B-491F-883F-65952B58A638}"/>
          </ac:spMkLst>
        </pc:spChg>
        <pc:cxnChg chg="add mod">
          <ac:chgData name="Eshwar Pilli" userId="86728c3a9dd8dfd3" providerId="Windows Live" clId="Web-{2913A832-AF26-47D3-8066-8D17B2094D3B}" dt="2021-04-27T09:38:31.157" v="354" actId="1076"/>
          <ac:cxnSpMkLst>
            <pc:docMk/>
            <pc:sldMk cId="4064244727" sldId="288"/>
            <ac:cxnSpMk id="28" creationId="{06F4739D-DE0F-4C93-AEE5-142E8E6B57A4}"/>
          </ac:cxnSpMkLst>
        </pc:cxnChg>
        <pc:cxnChg chg="add del">
          <ac:chgData name="Eshwar Pilli" userId="86728c3a9dd8dfd3" providerId="Windows Live" clId="Web-{2913A832-AF26-47D3-8066-8D17B2094D3B}" dt="2021-04-27T09:37:48.546" v="347"/>
          <ac:cxnSpMkLst>
            <pc:docMk/>
            <pc:sldMk cId="4064244727" sldId="288"/>
            <ac:cxnSpMk id="29" creationId="{3C277494-0331-40BB-A1AE-CAD59F4DD0AB}"/>
          </ac:cxnSpMkLst>
        </pc:cxnChg>
        <pc:cxnChg chg="add mod">
          <ac:chgData name="Eshwar Pilli" userId="86728c3a9dd8dfd3" providerId="Windows Live" clId="Web-{2913A832-AF26-47D3-8066-8D17B2094D3B}" dt="2021-04-27T09:38:42.907" v="356" actId="1076"/>
          <ac:cxnSpMkLst>
            <pc:docMk/>
            <pc:sldMk cId="4064244727" sldId="288"/>
            <ac:cxnSpMk id="31" creationId="{B7E9982D-9CF5-4529-9772-2361FDA4DE08}"/>
          </ac:cxnSpMkLst>
        </pc:cxnChg>
        <pc:cxnChg chg="add mod">
          <ac:chgData name="Eshwar Pilli" userId="86728c3a9dd8dfd3" providerId="Windows Live" clId="Web-{2913A832-AF26-47D3-8066-8D17B2094D3B}" dt="2021-04-27T09:38:48.985" v="358" actId="1076"/>
          <ac:cxnSpMkLst>
            <pc:docMk/>
            <pc:sldMk cId="4064244727" sldId="288"/>
            <ac:cxnSpMk id="32" creationId="{09A46F50-E4BF-47E9-BF11-5D62F7332831}"/>
          </ac:cxnSpMkLst>
        </pc:cxnChg>
      </pc:sldChg>
      <pc:sldChg chg="new del">
        <pc:chgData name="Eshwar Pilli" userId="86728c3a9dd8dfd3" providerId="Windows Live" clId="Web-{2913A832-AF26-47D3-8066-8D17B2094D3B}" dt="2021-04-27T09:31:20.848" v="213"/>
        <pc:sldMkLst>
          <pc:docMk/>
          <pc:sldMk cId="1420114404" sldId="289"/>
        </pc:sldMkLst>
      </pc:sldChg>
      <pc:sldChg chg="modSp">
        <pc:chgData name="Eshwar Pilli" userId="86728c3a9dd8dfd3" providerId="Windows Live" clId="Web-{2913A832-AF26-47D3-8066-8D17B2094D3B}" dt="2021-04-27T12:02:55.845" v="686" actId="20577"/>
        <pc:sldMkLst>
          <pc:docMk/>
          <pc:sldMk cId="1809223998" sldId="289"/>
        </pc:sldMkLst>
        <pc:spChg chg="mod">
          <ac:chgData name="Eshwar Pilli" userId="86728c3a9dd8dfd3" providerId="Windows Live" clId="Web-{2913A832-AF26-47D3-8066-8D17B2094D3B}" dt="2021-04-27T12:02:55.845" v="686" actId="20577"/>
          <ac:spMkLst>
            <pc:docMk/>
            <pc:sldMk cId="1809223998" sldId="289"/>
            <ac:spMk id="3" creationId="{DCEB16CF-DA8E-4D3F-9952-AD6E45B84F11}"/>
          </ac:spMkLst>
        </pc:spChg>
        <pc:picChg chg="mod">
          <ac:chgData name="Eshwar Pilli" userId="86728c3a9dd8dfd3" providerId="Windows Live" clId="Web-{2913A832-AF26-47D3-8066-8D17B2094D3B}" dt="2021-04-27T12:02:23.999" v="682" actId="1076"/>
          <ac:picMkLst>
            <pc:docMk/>
            <pc:sldMk cId="1809223998" sldId="289"/>
            <ac:picMk id="4" creationId="{35F09383-DDEC-4BBC-BC1F-843CA62F163C}"/>
          </ac:picMkLst>
        </pc:picChg>
        <pc:picChg chg="mod">
          <ac:chgData name="Eshwar Pilli" userId="86728c3a9dd8dfd3" providerId="Windows Live" clId="Web-{2913A832-AF26-47D3-8066-8D17B2094D3B}" dt="2021-04-27T12:02:34.781" v="684" actId="1076"/>
          <ac:picMkLst>
            <pc:docMk/>
            <pc:sldMk cId="1809223998" sldId="289"/>
            <ac:picMk id="5" creationId="{DBC73CBE-3141-4520-B3C7-6A95864E572D}"/>
          </ac:picMkLst>
        </pc:picChg>
        <pc:picChg chg="mod">
          <ac:chgData name="Eshwar Pilli" userId="86728c3a9dd8dfd3" providerId="Windows Live" clId="Web-{2913A832-AF26-47D3-8066-8D17B2094D3B}" dt="2021-04-27T12:02:25.796" v="683" actId="1076"/>
          <ac:picMkLst>
            <pc:docMk/>
            <pc:sldMk cId="1809223998" sldId="289"/>
            <ac:picMk id="6" creationId="{9B871FA1-F41B-4E4A-9397-91A81556C194}"/>
          </ac:picMkLst>
        </pc:picChg>
        <pc:picChg chg="mod">
          <ac:chgData name="Eshwar Pilli" userId="86728c3a9dd8dfd3" providerId="Windows Live" clId="Web-{2913A832-AF26-47D3-8066-8D17B2094D3B}" dt="2021-04-27T12:02:11.420" v="679" actId="1076"/>
          <ac:picMkLst>
            <pc:docMk/>
            <pc:sldMk cId="1809223998" sldId="289"/>
            <ac:picMk id="7" creationId="{B553D94A-1492-446A-B26E-C6B944C9B00F}"/>
          </ac:picMkLst>
        </pc:picChg>
        <pc:picChg chg="mod">
          <ac:chgData name="Eshwar Pilli" userId="86728c3a9dd8dfd3" providerId="Windows Live" clId="Web-{2913A832-AF26-47D3-8066-8D17B2094D3B}" dt="2021-04-27T12:02:15.827" v="680" actId="1076"/>
          <ac:picMkLst>
            <pc:docMk/>
            <pc:sldMk cId="1809223998" sldId="289"/>
            <ac:picMk id="8" creationId="{17CD4CBC-824E-4941-901C-00EF3D20EEF8}"/>
          </ac:picMkLst>
        </pc:picChg>
        <pc:picChg chg="mod">
          <ac:chgData name="Eshwar Pilli" userId="86728c3a9dd8dfd3" providerId="Windows Live" clId="Web-{2913A832-AF26-47D3-8066-8D17B2094D3B}" dt="2021-04-27T12:02:19.264" v="681" actId="1076"/>
          <ac:picMkLst>
            <pc:docMk/>
            <pc:sldMk cId="1809223998" sldId="289"/>
            <ac:picMk id="9" creationId="{2714D89D-2592-47E7-AA2E-A8177A253404}"/>
          </ac:picMkLst>
        </pc:picChg>
      </pc:sldChg>
      <pc:sldChg chg="addSp delSp modSp new">
        <pc:chgData name="Eshwar Pilli" userId="86728c3a9dd8dfd3" providerId="Windows Live" clId="Web-{2913A832-AF26-47D3-8066-8D17B2094D3B}" dt="2021-04-27T10:39:31.035" v="371" actId="1076"/>
        <pc:sldMkLst>
          <pc:docMk/>
          <pc:sldMk cId="3003507295" sldId="290"/>
        </pc:sldMkLst>
        <pc:spChg chg="del">
          <ac:chgData name="Eshwar Pilli" userId="86728c3a9dd8dfd3" providerId="Windows Live" clId="Web-{2913A832-AF26-47D3-8066-8D17B2094D3B}" dt="2021-04-27T10:37:13.211" v="360"/>
          <ac:spMkLst>
            <pc:docMk/>
            <pc:sldMk cId="3003507295" sldId="290"/>
            <ac:spMk id="2" creationId="{25BF477D-332C-4DDD-9A16-7F5A9D224D92}"/>
          </ac:spMkLst>
        </pc:spChg>
        <pc:spChg chg="del">
          <ac:chgData name="Eshwar Pilli" userId="86728c3a9dd8dfd3" providerId="Windows Live" clId="Web-{2913A832-AF26-47D3-8066-8D17B2094D3B}" dt="2021-04-27T10:37:23.868" v="361"/>
          <ac:spMkLst>
            <pc:docMk/>
            <pc:sldMk cId="3003507295" sldId="290"/>
            <ac:spMk id="3" creationId="{A9EB89C0-94EE-4277-A252-77B1CCB412D7}"/>
          </ac:spMkLst>
        </pc:spChg>
        <pc:spChg chg="del">
          <ac:chgData name="Eshwar Pilli" userId="86728c3a9dd8dfd3" providerId="Windows Live" clId="Web-{2913A832-AF26-47D3-8066-8D17B2094D3B}" dt="2021-04-27T10:37:28.228" v="362"/>
          <ac:spMkLst>
            <pc:docMk/>
            <pc:sldMk cId="3003507295" sldId="290"/>
            <ac:spMk id="4" creationId="{6757C669-8F26-4874-9D01-8E3390B418CE}"/>
          </ac:spMkLst>
        </pc:spChg>
        <pc:spChg chg="del">
          <ac:chgData name="Eshwar Pilli" userId="86728c3a9dd8dfd3" providerId="Windows Live" clId="Web-{2913A832-AF26-47D3-8066-8D17B2094D3B}" dt="2021-04-27T10:37:30.916" v="363"/>
          <ac:spMkLst>
            <pc:docMk/>
            <pc:sldMk cId="3003507295" sldId="290"/>
            <ac:spMk id="5" creationId="{6F91B43B-1747-44C8-BA27-5D5A25C803AB}"/>
          </ac:spMkLst>
        </pc:spChg>
        <pc:picChg chg="add mod">
          <ac:chgData name="Eshwar Pilli" userId="86728c3a9dd8dfd3" providerId="Windows Live" clId="Web-{2913A832-AF26-47D3-8066-8D17B2094D3B}" dt="2021-04-27T10:39:31.035" v="371" actId="1076"/>
          <ac:picMkLst>
            <pc:docMk/>
            <pc:sldMk cId="3003507295" sldId="290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0:49.634" v="373"/>
        <pc:sldMkLst>
          <pc:docMk/>
          <pc:sldMk cId="20195002" sldId="291"/>
        </pc:sldMkLst>
        <pc:picChg chg="mod">
          <ac:chgData name="Eshwar Pilli" userId="86728c3a9dd8dfd3" providerId="Windows Live" clId="Web-{2913A832-AF26-47D3-8066-8D17B2094D3B}" dt="2021-04-27T10:40:49.634" v="373"/>
          <ac:picMkLst>
            <pc:docMk/>
            <pc:sldMk cId="20195002" sldId="291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1:29.606" v="376"/>
        <pc:sldMkLst>
          <pc:docMk/>
          <pc:sldMk cId="1495936716" sldId="292"/>
        </pc:sldMkLst>
        <pc:picChg chg="mod">
          <ac:chgData name="Eshwar Pilli" userId="86728c3a9dd8dfd3" providerId="Windows Live" clId="Web-{2913A832-AF26-47D3-8066-8D17B2094D3B}" dt="2021-04-27T10:41:29.606" v="376"/>
          <ac:picMkLst>
            <pc:docMk/>
            <pc:sldMk cId="1495936716" sldId="292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1:45.169" v="377"/>
        <pc:sldMkLst>
          <pc:docMk/>
          <pc:sldMk cId="2769128590" sldId="293"/>
        </pc:sldMkLst>
        <pc:picChg chg="mod">
          <ac:chgData name="Eshwar Pilli" userId="86728c3a9dd8dfd3" providerId="Windows Live" clId="Web-{2913A832-AF26-47D3-8066-8D17B2094D3B}" dt="2021-04-27T10:41:45.169" v="377"/>
          <ac:picMkLst>
            <pc:docMk/>
            <pc:sldMk cId="2769128590" sldId="293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2:02.374" v="379"/>
        <pc:sldMkLst>
          <pc:docMk/>
          <pc:sldMk cId="1461321756" sldId="294"/>
        </pc:sldMkLst>
        <pc:picChg chg="mod">
          <ac:chgData name="Eshwar Pilli" userId="86728c3a9dd8dfd3" providerId="Windows Live" clId="Web-{2913A832-AF26-47D3-8066-8D17B2094D3B}" dt="2021-04-27T10:42:02.374" v="379"/>
          <ac:picMkLst>
            <pc:docMk/>
            <pc:sldMk cId="1461321756" sldId="294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2:18.093" v="381"/>
        <pc:sldMkLst>
          <pc:docMk/>
          <pc:sldMk cId="2327587024" sldId="295"/>
        </pc:sldMkLst>
        <pc:picChg chg="mod">
          <ac:chgData name="Eshwar Pilli" userId="86728c3a9dd8dfd3" providerId="Windows Live" clId="Web-{2913A832-AF26-47D3-8066-8D17B2094D3B}" dt="2021-04-27T10:42:18.093" v="381"/>
          <ac:picMkLst>
            <pc:docMk/>
            <pc:sldMk cId="2327587024" sldId="295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2:32.282" v="383"/>
        <pc:sldMkLst>
          <pc:docMk/>
          <pc:sldMk cId="2272947082" sldId="296"/>
        </pc:sldMkLst>
        <pc:picChg chg="mod">
          <ac:chgData name="Eshwar Pilli" userId="86728c3a9dd8dfd3" providerId="Windows Live" clId="Web-{2913A832-AF26-47D3-8066-8D17B2094D3B}" dt="2021-04-27T10:42:32.282" v="383"/>
          <ac:picMkLst>
            <pc:docMk/>
            <pc:sldMk cId="2272947082" sldId="296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2:49.689" v="385"/>
        <pc:sldMkLst>
          <pc:docMk/>
          <pc:sldMk cId="1020168240" sldId="297"/>
        </pc:sldMkLst>
        <pc:picChg chg="mod">
          <ac:chgData name="Eshwar Pilli" userId="86728c3a9dd8dfd3" providerId="Windows Live" clId="Web-{2913A832-AF26-47D3-8066-8D17B2094D3B}" dt="2021-04-27T10:42:49.689" v="385"/>
          <ac:picMkLst>
            <pc:docMk/>
            <pc:sldMk cId="1020168240" sldId="297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3:06.612" v="387"/>
        <pc:sldMkLst>
          <pc:docMk/>
          <pc:sldMk cId="690872752" sldId="298"/>
        </pc:sldMkLst>
        <pc:picChg chg="mod">
          <ac:chgData name="Eshwar Pilli" userId="86728c3a9dd8dfd3" providerId="Windows Live" clId="Web-{2913A832-AF26-47D3-8066-8D17B2094D3B}" dt="2021-04-27T10:43:06.612" v="387"/>
          <ac:picMkLst>
            <pc:docMk/>
            <pc:sldMk cId="690872752" sldId="298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3:24.816" v="389"/>
        <pc:sldMkLst>
          <pc:docMk/>
          <pc:sldMk cId="343566348" sldId="299"/>
        </pc:sldMkLst>
        <pc:picChg chg="mod">
          <ac:chgData name="Eshwar Pilli" userId="86728c3a9dd8dfd3" providerId="Windows Live" clId="Web-{2913A832-AF26-47D3-8066-8D17B2094D3B}" dt="2021-04-27T10:43:24.816" v="389"/>
          <ac:picMkLst>
            <pc:docMk/>
            <pc:sldMk cId="343566348" sldId="299"/>
            <ac:picMk id="6" creationId="{7FA2B0E6-A549-42D8-8294-EAD6B18F4518}"/>
          </ac:picMkLst>
        </pc:picChg>
      </pc:sldChg>
      <pc:sldChg chg="new del">
        <pc:chgData name="Eshwar Pilli" userId="86728c3a9dd8dfd3" providerId="Windows Live" clId="Web-{2913A832-AF26-47D3-8066-8D17B2094D3B}" dt="2021-04-27T10:43:34.192" v="391"/>
        <pc:sldMkLst>
          <pc:docMk/>
          <pc:sldMk cId="1726363165" sldId="300"/>
        </pc:sldMkLst>
      </pc:sldChg>
      <pc:sldChg chg="modSp add replId">
        <pc:chgData name="Eshwar Pilli" userId="86728c3a9dd8dfd3" providerId="Windows Live" clId="Web-{2913A832-AF26-47D3-8066-8D17B2094D3B}" dt="2021-04-27T10:43:50.318" v="393"/>
        <pc:sldMkLst>
          <pc:docMk/>
          <pc:sldMk cId="3360464437" sldId="300"/>
        </pc:sldMkLst>
        <pc:picChg chg="mod">
          <ac:chgData name="Eshwar Pilli" userId="86728c3a9dd8dfd3" providerId="Windows Live" clId="Web-{2913A832-AF26-47D3-8066-8D17B2094D3B}" dt="2021-04-27T10:43:50.318" v="393"/>
          <ac:picMkLst>
            <pc:docMk/>
            <pc:sldMk cId="3360464437" sldId="300"/>
            <ac:picMk id="6" creationId="{7FA2B0E6-A549-42D8-8294-EAD6B18F4518}"/>
          </ac:picMkLst>
        </pc:picChg>
      </pc:sldChg>
      <pc:sldChg chg="modSp add replId">
        <pc:chgData name="Eshwar Pilli" userId="86728c3a9dd8dfd3" providerId="Windows Live" clId="Web-{2913A832-AF26-47D3-8066-8D17B2094D3B}" dt="2021-04-27T10:44:07.241" v="395"/>
        <pc:sldMkLst>
          <pc:docMk/>
          <pc:sldMk cId="2012542081" sldId="301"/>
        </pc:sldMkLst>
        <pc:picChg chg="mod">
          <ac:chgData name="Eshwar Pilli" userId="86728c3a9dd8dfd3" providerId="Windows Live" clId="Web-{2913A832-AF26-47D3-8066-8D17B2094D3B}" dt="2021-04-27T10:44:07.241" v="395"/>
          <ac:picMkLst>
            <pc:docMk/>
            <pc:sldMk cId="2012542081" sldId="301"/>
            <ac:picMk id="6" creationId="{7FA2B0E6-A549-42D8-8294-EAD6B18F4518}"/>
          </ac:picMkLst>
        </pc:picChg>
      </pc:sldChg>
      <pc:sldChg chg="addSp modSp add replId">
        <pc:chgData name="Eshwar Pilli" userId="86728c3a9dd8dfd3" providerId="Windows Live" clId="Web-{2913A832-AF26-47D3-8066-8D17B2094D3B}" dt="2021-04-27T12:04:38.075" v="758" actId="14100"/>
        <pc:sldMkLst>
          <pc:docMk/>
          <pc:sldMk cId="54628403" sldId="302"/>
        </pc:sldMkLst>
        <pc:spChg chg="add mod">
          <ac:chgData name="Eshwar Pilli" userId="86728c3a9dd8dfd3" providerId="Windows Live" clId="Web-{2913A832-AF26-47D3-8066-8D17B2094D3B}" dt="2021-04-27T10:53:20.077" v="458" actId="20577"/>
          <ac:spMkLst>
            <pc:docMk/>
            <pc:sldMk cId="54628403" sldId="302"/>
            <ac:spMk id="2" creationId="{7834F1C6-D53C-4011-BF19-C12288A43957}"/>
          </ac:spMkLst>
        </pc:spChg>
        <pc:spChg chg="add mod">
          <ac:chgData name="Eshwar Pilli" userId="86728c3a9dd8dfd3" providerId="Windows Live" clId="Web-{2913A832-AF26-47D3-8066-8D17B2094D3B}" dt="2021-04-27T12:04:38.075" v="758" actId="14100"/>
          <ac:spMkLst>
            <pc:docMk/>
            <pc:sldMk cId="54628403" sldId="302"/>
            <ac:spMk id="3" creationId="{654001B4-45B9-44BE-B31C-1396A7B4AB35}"/>
          </ac:spMkLst>
        </pc:spChg>
        <pc:spChg chg="add mod">
          <ac:chgData name="Eshwar Pilli" userId="86728c3a9dd8dfd3" providerId="Windows Live" clId="Web-{2913A832-AF26-47D3-8066-8D17B2094D3B}" dt="2021-04-27T10:54:20.881" v="472" actId="20577"/>
          <ac:spMkLst>
            <pc:docMk/>
            <pc:sldMk cId="54628403" sldId="302"/>
            <ac:spMk id="4" creationId="{859F9AC6-846F-4CED-AA46-D544A49FB36B}"/>
          </ac:spMkLst>
        </pc:spChg>
        <pc:picChg chg="mod">
          <ac:chgData name="Eshwar Pilli" userId="86728c3a9dd8dfd3" providerId="Windows Live" clId="Web-{2913A832-AF26-47D3-8066-8D17B2094D3B}" dt="2021-04-27T10:54:59.243" v="476" actId="1076"/>
          <ac:picMkLst>
            <pc:docMk/>
            <pc:sldMk cId="54628403" sldId="302"/>
            <ac:picMk id="6" creationId="{7FA2B0E6-A549-42D8-8294-EAD6B18F4518}"/>
          </ac:picMkLst>
        </pc:picChg>
      </pc:sldChg>
      <pc:sldChg chg="addSp delSp modSp add replId">
        <pc:chgData name="Eshwar Pilli" userId="86728c3a9dd8dfd3" providerId="Windows Live" clId="Web-{2913A832-AF26-47D3-8066-8D17B2094D3B}" dt="2021-04-27T12:06:02.591" v="764" actId="1076"/>
        <pc:sldMkLst>
          <pc:docMk/>
          <pc:sldMk cId="362460020" sldId="303"/>
        </pc:sldMkLst>
        <pc:spChg chg="del">
          <ac:chgData name="Eshwar Pilli" userId="86728c3a9dd8dfd3" providerId="Windows Live" clId="Web-{2913A832-AF26-47D3-8066-8D17B2094D3B}" dt="2021-04-27T10:57:31.956" v="492"/>
          <ac:spMkLst>
            <pc:docMk/>
            <pc:sldMk cId="362460020" sldId="303"/>
            <ac:spMk id="2" creationId="{7834F1C6-D53C-4011-BF19-C12288A43957}"/>
          </ac:spMkLst>
        </pc:spChg>
        <pc:spChg chg="del">
          <ac:chgData name="Eshwar Pilli" userId="86728c3a9dd8dfd3" providerId="Windows Live" clId="Web-{2913A832-AF26-47D3-8066-8D17B2094D3B}" dt="2021-04-27T10:57:31.941" v="491"/>
          <ac:spMkLst>
            <pc:docMk/>
            <pc:sldMk cId="362460020" sldId="303"/>
            <ac:spMk id="3" creationId="{654001B4-45B9-44BE-B31C-1396A7B4AB35}"/>
          </ac:spMkLst>
        </pc:spChg>
        <pc:spChg chg="del">
          <ac:chgData name="Eshwar Pilli" userId="86728c3a9dd8dfd3" providerId="Windows Live" clId="Web-{2913A832-AF26-47D3-8066-8D17B2094D3B}" dt="2021-04-27T10:57:36.222" v="494"/>
          <ac:spMkLst>
            <pc:docMk/>
            <pc:sldMk cId="362460020" sldId="303"/>
            <ac:spMk id="4" creationId="{859F9AC6-846F-4CED-AA46-D544A49FB36B}"/>
          </ac:spMkLst>
        </pc:spChg>
        <pc:spChg chg="add mod">
          <ac:chgData name="Eshwar Pilli" userId="86728c3a9dd8dfd3" providerId="Windows Live" clId="Web-{2913A832-AF26-47D3-8066-8D17B2094D3B}" dt="2021-04-27T12:06:02.591" v="764" actId="1076"/>
          <ac:spMkLst>
            <pc:docMk/>
            <pc:sldMk cId="362460020" sldId="303"/>
            <ac:spMk id="7" creationId="{2700A456-59E2-4206-9624-8B4EDFEF6D0D}"/>
          </ac:spMkLst>
        </pc:spChg>
        <pc:picChg chg="add mod">
          <ac:chgData name="Eshwar Pilli" userId="86728c3a9dd8dfd3" providerId="Windows Live" clId="Web-{2913A832-AF26-47D3-8066-8D17B2094D3B}" dt="2021-04-27T10:59:21.948" v="502" actId="14100"/>
          <ac:picMkLst>
            <pc:docMk/>
            <pc:sldMk cId="362460020" sldId="303"/>
            <ac:picMk id="5" creationId="{E2EFE966-BD5A-4BB3-8AF8-F6363E3F5B9C}"/>
          </ac:picMkLst>
        </pc:picChg>
        <pc:picChg chg="del">
          <ac:chgData name="Eshwar Pilli" userId="86728c3a9dd8dfd3" providerId="Windows Live" clId="Web-{2913A832-AF26-47D3-8066-8D17B2094D3B}" dt="2021-04-27T10:57:31.956" v="493"/>
          <ac:picMkLst>
            <pc:docMk/>
            <pc:sldMk cId="362460020" sldId="303"/>
            <ac:picMk id="6" creationId="{7FA2B0E6-A549-42D8-8294-EAD6B18F4518}"/>
          </ac:picMkLst>
        </pc:picChg>
      </pc:sldChg>
      <pc:sldChg chg="delSp modSp new">
        <pc:chgData name="Eshwar Pilli" userId="86728c3a9dd8dfd3" providerId="Windows Live" clId="Web-{2913A832-AF26-47D3-8066-8D17B2094D3B}" dt="2021-04-27T11:18:39.558" v="611" actId="20577"/>
        <pc:sldMkLst>
          <pc:docMk/>
          <pc:sldMk cId="2211245760" sldId="304"/>
        </pc:sldMkLst>
        <pc:spChg chg="mod">
          <ac:chgData name="Eshwar Pilli" userId="86728c3a9dd8dfd3" providerId="Windows Live" clId="Web-{2913A832-AF26-47D3-8066-8D17B2094D3B}" dt="2021-04-27T11:18:39.558" v="611" actId="20577"/>
          <ac:spMkLst>
            <pc:docMk/>
            <pc:sldMk cId="2211245760" sldId="304"/>
            <ac:spMk id="2" creationId="{67BAC23E-2C42-477B-8856-2813AA2CDF60}"/>
          </ac:spMkLst>
        </pc:spChg>
        <pc:spChg chg="del">
          <ac:chgData name="Eshwar Pilli" userId="86728c3a9dd8dfd3" providerId="Windows Live" clId="Web-{2913A832-AF26-47D3-8066-8D17B2094D3B}" dt="2021-04-27T11:18:00.102" v="606"/>
          <ac:spMkLst>
            <pc:docMk/>
            <pc:sldMk cId="2211245760" sldId="304"/>
            <ac:spMk id="3" creationId="{88F1F68D-7EA8-47EE-82E8-2018302456F5}"/>
          </ac:spMkLst>
        </pc:spChg>
        <pc:spChg chg="del">
          <ac:chgData name="Eshwar Pilli" userId="86728c3a9dd8dfd3" providerId="Windows Live" clId="Web-{2913A832-AF26-47D3-8066-8D17B2094D3B}" dt="2021-04-27T11:18:04.227" v="607"/>
          <ac:spMkLst>
            <pc:docMk/>
            <pc:sldMk cId="2211245760" sldId="304"/>
            <ac:spMk id="4" creationId="{C21F1B5E-3C93-4D59-A82E-6E9F96C10A9F}"/>
          </ac:spMkLst>
        </pc:spChg>
        <pc:spChg chg="del">
          <ac:chgData name="Eshwar Pilli" userId="86728c3a9dd8dfd3" providerId="Windows Live" clId="Web-{2913A832-AF26-47D3-8066-8D17B2094D3B}" dt="2021-04-27T11:18:07.977" v="608"/>
          <ac:spMkLst>
            <pc:docMk/>
            <pc:sldMk cId="2211245760" sldId="304"/>
            <ac:spMk id="5" creationId="{0560A9C3-330B-4366-91C8-F5FD32540AD5}"/>
          </ac:spMkLst>
        </pc:spChg>
      </pc:sldChg>
    </pc:docChg>
  </pc:docChgLst>
  <pc:docChgLst>
    <pc:chgData name="Eshwar Pilli" userId="86728c3a9dd8dfd3" providerId="Windows Live" clId="Web-{08664338-1CB1-4FA3-B653-1A98973F4CA7}"/>
    <pc:docChg chg="modSld">
      <pc:chgData name="Eshwar Pilli" userId="86728c3a9dd8dfd3" providerId="Windows Live" clId="Web-{08664338-1CB1-4FA3-B653-1A98973F4CA7}" dt="2021-04-27T09:14:58.611" v="53" actId="20577"/>
      <pc:docMkLst>
        <pc:docMk/>
      </pc:docMkLst>
      <pc:sldChg chg="modSp">
        <pc:chgData name="Eshwar Pilli" userId="86728c3a9dd8dfd3" providerId="Windows Live" clId="Web-{08664338-1CB1-4FA3-B653-1A98973F4CA7}" dt="2021-04-27T09:14:58.611" v="53" actId="20577"/>
        <pc:sldMkLst>
          <pc:docMk/>
          <pc:sldMk cId="2758570066" sldId="285"/>
        </pc:sldMkLst>
        <pc:spChg chg="mod">
          <ac:chgData name="Eshwar Pilli" userId="86728c3a9dd8dfd3" providerId="Windows Live" clId="Web-{08664338-1CB1-4FA3-B653-1A98973F4CA7}" dt="2021-04-27T09:14:58.611" v="53" actId="20577"/>
          <ac:spMkLst>
            <pc:docMk/>
            <pc:sldMk cId="2758570066" sldId="285"/>
            <ac:spMk id="2" creationId="{DFB66424-F100-4C0F-ADE2-F7604950F728}"/>
          </ac:spMkLst>
        </pc:spChg>
        <pc:spChg chg="mod">
          <ac:chgData name="Eshwar Pilli" userId="86728c3a9dd8dfd3" providerId="Windows Live" clId="Web-{08664338-1CB1-4FA3-B653-1A98973F4CA7}" dt="2021-04-27T09:14:36.781" v="47" actId="20577"/>
          <ac:spMkLst>
            <pc:docMk/>
            <pc:sldMk cId="2758570066" sldId="285"/>
            <ac:spMk id="3" creationId="{C1D8745C-8E39-4C11-B05A-E8FC19EBF848}"/>
          </ac:spMkLst>
        </pc:spChg>
      </pc:sldChg>
    </pc:docChg>
  </pc:docChgLst>
  <pc:docChgLst>
    <pc:chgData name="Guest User" providerId="Windows Live" clId="Web-{02C3F17A-9F16-43F7-9B8F-F9C507EA211A}"/>
    <pc:docChg chg="addSld delSld modSld sldOrd">
      <pc:chgData name="Guest User" userId="" providerId="Windows Live" clId="Web-{02C3F17A-9F16-43F7-9B8F-F9C507EA211A}" dt="2021-04-27T10:08:34.888" v="1414" actId="14100"/>
      <pc:docMkLst>
        <pc:docMk/>
      </pc:docMkLst>
      <pc:sldChg chg="addSp modSp">
        <pc:chgData name="Guest User" userId="" providerId="Windows Live" clId="Web-{02C3F17A-9F16-43F7-9B8F-F9C507EA211A}" dt="2021-04-27T10:01:43.431" v="1304" actId="20577"/>
        <pc:sldMkLst>
          <pc:docMk/>
          <pc:sldMk cId="0" sldId="271"/>
        </pc:sldMkLst>
        <pc:spChg chg="mod">
          <ac:chgData name="Guest User" userId="" providerId="Windows Live" clId="Web-{02C3F17A-9F16-43F7-9B8F-F9C507EA211A}" dt="2021-04-27T06:11:49.568" v="171" actId="1076"/>
          <ac:spMkLst>
            <pc:docMk/>
            <pc:sldMk cId="0" sldId="271"/>
            <ac:spMk id="32" creationId="{00000000-0000-0000-0000-000000000000}"/>
          </ac:spMkLst>
        </pc:spChg>
        <pc:spChg chg="mod">
          <ac:chgData name="Guest User" userId="" providerId="Windows Live" clId="Web-{02C3F17A-9F16-43F7-9B8F-F9C507EA211A}" dt="2021-04-27T09:54:33.374" v="1221" actId="1076"/>
          <ac:spMkLst>
            <pc:docMk/>
            <pc:sldMk cId="0" sldId="271"/>
            <ac:spMk id="35" creationId="{4C73D39B-7BF3-4741-8720-858437C514BE}"/>
          </ac:spMkLst>
        </pc:spChg>
        <pc:spChg chg="mod">
          <ac:chgData name="Guest User" userId="" providerId="Windows Live" clId="Web-{02C3F17A-9F16-43F7-9B8F-F9C507EA211A}" dt="2021-04-27T10:01:43.431" v="1304" actId="20577"/>
          <ac:spMkLst>
            <pc:docMk/>
            <pc:sldMk cId="0" sldId="271"/>
            <ac:spMk id="37" creationId="{00000000-0000-0000-0000-000000000000}"/>
          </ac:spMkLst>
        </pc:spChg>
        <pc:spChg chg="mod">
          <ac:chgData name="Guest User" userId="" providerId="Windows Live" clId="Web-{02C3F17A-9F16-43F7-9B8F-F9C507EA211A}" dt="2021-04-27T06:11:55.787" v="172" actId="1076"/>
          <ac:spMkLst>
            <pc:docMk/>
            <pc:sldMk cId="0" sldId="271"/>
            <ac:spMk id="40" creationId="{BCFA634E-C1BD-4CF2-B430-E068D15D702C}"/>
          </ac:spMkLst>
        </pc:spChg>
        <pc:spChg chg="mod">
          <ac:chgData name="Guest User" userId="" providerId="Windows Live" clId="Web-{02C3F17A-9F16-43F7-9B8F-F9C507EA211A}" dt="2021-04-27T08:12:31.217" v="213" actId="20577"/>
          <ac:spMkLst>
            <pc:docMk/>
            <pc:sldMk cId="0" sldId="271"/>
            <ac:spMk id="41" creationId="{F0C30185-A405-4185-9B7B-20A426E4ABA4}"/>
          </ac:spMkLst>
        </pc:spChg>
        <pc:spChg chg="mod">
          <ac:chgData name="Guest User" userId="" providerId="Windows Live" clId="Web-{02C3F17A-9F16-43F7-9B8F-F9C507EA211A}" dt="2021-04-27T09:54:39.140" v="1222" actId="1076"/>
          <ac:spMkLst>
            <pc:docMk/>
            <pc:sldMk cId="0" sldId="271"/>
            <ac:spMk id="42" creationId="{A88D5377-9E81-4FA8-99AD-9EBB60C54FA8}"/>
          </ac:spMkLst>
        </pc:spChg>
        <pc:spChg chg="mod">
          <ac:chgData name="Guest User" userId="" providerId="Windows Live" clId="Web-{02C3F17A-9F16-43F7-9B8F-F9C507EA211A}" dt="2021-04-27T06:59:13.289" v="212" actId="20577"/>
          <ac:spMkLst>
            <pc:docMk/>
            <pc:sldMk cId="0" sldId="271"/>
            <ac:spMk id="43" creationId="{F42A8CFF-E374-4817-BBDD-B1FB68260D10}"/>
          </ac:spMkLst>
        </pc:spChg>
        <pc:picChg chg="add mod">
          <ac:chgData name="Guest User" userId="" providerId="Windows Live" clId="Web-{02C3F17A-9F16-43F7-9B8F-F9C507EA211A}" dt="2021-04-27T09:55:25.172" v="1228" actId="1076"/>
          <ac:picMkLst>
            <pc:docMk/>
            <pc:sldMk cId="0" sldId="271"/>
            <ac:picMk id="4" creationId="{F9A6F2FB-EB56-4BC2-B24E-113C5FB9FF72}"/>
          </ac:picMkLst>
        </pc:picChg>
      </pc:sldChg>
      <pc:sldChg chg="modSp new del">
        <pc:chgData name="Guest User" userId="" providerId="Windows Live" clId="Web-{02C3F17A-9F16-43F7-9B8F-F9C507EA211A}" dt="2021-04-27T02:14:36.438" v="66"/>
        <pc:sldMkLst>
          <pc:docMk/>
          <pc:sldMk cId="650691499" sldId="281"/>
        </pc:sldMkLst>
        <pc:spChg chg="mod">
          <ac:chgData name="Guest User" userId="" providerId="Windows Live" clId="Web-{02C3F17A-9F16-43F7-9B8F-F9C507EA211A}" dt="2021-04-27T02:14:30.454" v="65" actId="20577"/>
          <ac:spMkLst>
            <pc:docMk/>
            <pc:sldMk cId="650691499" sldId="281"/>
            <ac:spMk id="2" creationId="{5CEC15BE-E3F3-4820-AFDD-F0A747251786}"/>
          </ac:spMkLst>
        </pc:spChg>
      </pc:sldChg>
      <pc:sldChg chg="addSp modSp new">
        <pc:chgData name="Guest User" userId="" providerId="Windows Live" clId="Web-{02C3F17A-9F16-43F7-9B8F-F9C507EA211A}" dt="2021-04-27T10:06:09.738" v="1399" actId="1076"/>
        <pc:sldMkLst>
          <pc:docMk/>
          <pc:sldMk cId="3619880810" sldId="281"/>
        </pc:sldMkLst>
        <pc:spChg chg="mod">
          <ac:chgData name="Guest User" userId="" providerId="Windows Live" clId="Web-{02C3F17A-9F16-43F7-9B8F-F9C507EA211A}" dt="2021-04-27T02:15:45.333" v="71" actId="14100"/>
          <ac:spMkLst>
            <pc:docMk/>
            <pc:sldMk cId="3619880810" sldId="281"/>
            <ac:spMk id="2" creationId="{9E82F157-DDAE-42C1-AFA5-6A09291D8D47}"/>
          </ac:spMkLst>
        </pc:spChg>
        <pc:spChg chg="add mod">
          <ac:chgData name="Guest User" userId="" providerId="Windows Live" clId="Web-{02C3F17A-9F16-43F7-9B8F-F9C507EA211A}" dt="2021-04-27T10:06:02.206" v="1397" actId="20577"/>
          <ac:spMkLst>
            <pc:docMk/>
            <pc:sldMk cId="3619880810" sldId="281"/>
            <ac:spMk id="3" creationId="{D51B429F-7D99-4ACA-9689-F9575CB41D81}"/>
          </ac:spMkLst>
        </pc:spChg>
        <pc:spChg chg="add mod">
          <ac:chgData name="Guest User" userId="" providerId="Windows Live" clId="Web-{02C3F17A-9F16-43F7-9B8F-F9C507EA211A}" dt="2021-04-27T10:06:09.738" v="1399" actId="1076"/>
          <ac:spMkLst>
            <pc:docMk/>
            <pc:sldMk cId="3619880810" sldId="281"/>
            <ac:spMk id="8" creationId="{1DDC383E-E05E-4923-B449-89738A8904E3}"/>
          </ac:spMkLst>
        </pc:spChg>
        <pc:picChg chg="add mod">
          <ac:chgData name="Guest User" userId="" providerId="Windows Live" clId="Web-{02C3F17A-9F16-43F7-9B8F-F9C507EA211A}" dt="2021-04-27T09:55:44.360" v="1232" actId="1076"/>
          <ac:picMkLst>
            <pc:docMk/>
            <pc:sldMk cId="3619880810" sldId="281"/>
            <ac:picMk id="4" creationId="{9C9603C9-83A3-4639-9053-12E07EFCE13E}"/>
          </ac:picMkLst>
        </pc:picChg>
        <pc:picChg chg="add mod">
          <ac:chgData name="Guest User" userId="" providerId="Windows Live" clId="Web-{02C3F17A-9F16-43F7-9B8F-F9C507EA211A}" dt="2021-04-27T09:55:53.532" v="1234" actId="1076"/>
          <ac:picMkLst>
            <pc:docMk/>
            <pc:sldMk cId="3619880810" sldId="281"/>
            <ac:picMk id="6" creationId="{C1C357EA-0598-4C70-8244-7FB748A29972}"/>
          </ac:picMkLst>
        </pc:picChg>
      </pc:sldChg>
      <pc:sldChg chg="addSp delSp modSp new ord">
        <pc:chgData name="Guest User" userId="" providerId="Windows Live" clId="Web-{02C3F17A-9F16-43F7-9B8F-F9C507EA211A}" dt="2021-04-27T10:07:22.995" v="1407"/>
        <pc:sldMkLst>
          <pc:docMk/>
          <pc:sldMk cId="3758475655" sldId="282"/>
        </pc:sldMkLst>
        <pc:spChg chg="mod">
          <ac:chgData name="Guest User" userId="" providerId="Windows Live" clId="Web-{02C3F17A-9F16-43F7-9B8F-F9C507EA211A}" dt="2021-04-27T10:06:55.791" v="1405" actId="14100"/>
          <ac:spMkLst>
            <pc:docMk/>
            <pc:sldMk cId="3758475655" sldId="282"/>
            <ac:spMk id="2" creationId="{54A26A3E-CDF2-4A41-9D0B-5DF41683DF7D}"/>
          </ac:spMkLst>
        </pc:spChg>
        <pc:spChg chg="add mod">
          <ac:chgData name="Guest User" userId="" providerId="Windows Live" clId="Web-{02C3F17A-9F16-43F7-9B8F-F9C507EA211A}" dt="2021-04-27T09:56:24.283" v="1238" actId="1076"/>
          <ac:spMkLst>
            <pc:docMk/>
            <pc:sldMk cId="3758475655" sldId="282"/>
            <ac:spMk id="5" creationId="{6A1841EB-B7A8-43BD-AF47-CAC1E9BBD3F3}"/>
          </ac:spMkLst>
        </pc:spChg>
        <pc:spChg chg="add mod">
          <ac:chgData name="Guest User" userId="" providerId="Windows Live" clId="Web-{02C3F17A-9F16-43F7-9B8F-F9C507EA211A}" dt="2021-04-27T09:56:12.376" v="1237" actId="1076"/>
          <ac:spMkLst>
            <pc:docMk/>
            <pc:sldMk cId="3758475655" sldId="282"/>
            <ac:spMk id="6" creationId="{9A1536A1-9021-4B2E-AB2B-45D4C6CB80BC}"/>
          </ac:spMkLst>
        </pc:spChg>
        <pc:spChg chg="add mod">
          <ac:chgData name="Guest User" userId="" providerId="Windows Live" clId="Web-{02C3F17A-9F16-43F7-9B8F-F9C507EA211A}" dt="2021-04-27T09:56:49.799" v="1242" actId="1076"/>
          <ac:spMkLst>
            <pc:docMk/>
            <pc:sldMk cId="3758475655" sldId="282"/>
            <ac:spMk id="7" creationId="{F96F188F-5388-42F3-B58A-DF83AE8F40FA}"/>
          </ac:spMkLst>
        </pc:spChg>
        <pc:spChg chg="add mod">
          <ac:chgData name="Guest User" userId="" providerId="Windows Live" clId="Web-{02C3F17A-9F16-43F7-9B8F-F9C507EA211A}" dt="2021-04-27T09:56:30.346" v="1239" actId="1076"/>
          <ac:spMkLst>
            <pc:docMk/>
            <pc:sldMk cId="3758475655" sldId="282"/>
            <ac:spMk id="8" creationId="{11CAB108-D4F1-4407-83E2-E195852BBCF2}"/>
          </ac:spMkLst>
        </pc:spChg>
        <pc:spChg chg="add mod">
          <ac:chgData name="Guest User" userId="" providerId="Windows Live" clId="Web-{02C3F17A-9F16-43F7-9B8F-F9C507EA211A}" dt="2021-04-27T09:56:36.611" v="1240" actId="1076"/>
          <ac:spMkLst>
            <pc:docMk/>
            <pc:sldMk cId="3758475655" sldId="282"/>
            <ac:spMk id="9" creationId="{9B884D81-A549-4139-B80A-65B3C67DE722}"/>
          </ac:spMkLst>
        </pc:spChg>
        <pc:spChg chg="add mod">
          <ac:chgData name="Guest User" userId="" providerId="Windows Live" clId="Web-{02C3F17A-9F16-43F7-9B8F-F9C507EA211A}" dt="2021-04-27T09:56:42.674" v="1241" actId="1076"/>
          <ac:spMkLst>
            <pc:docMk/>
            <pc:sldMk cId="3758475655" sldId="282"/>
            <ac:spMk id="10" creationId="{E08BAB49-732F-4EB5-B4DA-5A949A7D23A6}"/>
          </ac:spMkLst>
        </pc:spChg>
        <pc:picChg chg="add del mod modCrop">
          <ac:chgData name="Guest User" userId="" providerId="Windows Live" clId="Web-{02C3F17A-9F16-43F7-9B8F-F9C507EA211A}" dt="2021-04-27T10:07:22.995" v="1407"/>
          <ac:picMkLst>
            <pc:docMk/>
            <pc:sldMk cId="3758475655" sldId="282"/>
            <ac:picMk id="3" creationId="{8059306A-B604-4905-A5C2-AF19F9BFB9AD}"/>
          </ac:picMkLst>
        </pc:picChg>
        <pc:picChg chg="add del mod">
          <ac:chgData name="Guest User" userId="" providerId="Windows Live" clId="Web-{02C3F17A-9F16-43F7-9B8F-F9C507EA211A}" dt="2021-04-27T03:19:58.041" v="139"/>
          <ac:picMkLst>
            <pc:docMk/>
            <pc:sldMk cId="3758475655" sldId="282"/>
            <ac:picMk id="3" creationId="{DFF0BE64-18D5-4667-946A-0993933E72E5}"/>
          </ac:picMkLst>
        </pc:picChg>
        <pc:picChg chg="add del mod">
          <ac:chgData name="Guest User" userId="" providerId="Windows Live" clId="Web-{02C3F17A-9F16-43F7-9B8F-F9C507EA211A}" dt="2021-04-27T02:41:51.586" v="134"/>
          <ac:picMkLst>
            <pc:docMk/>
            <pc:sldMk cId="3758475655" sldId="282"/>
            <ac:picMk id="3" creationId="{F515217F-9E8E-4621-B901-A0D92154E329}"/>
          </ac:picMkLst>
        </pc:picChg>
        <pc:picChg chg="add del mod">
          <ac:chgData name="Guest User" userId="" providerId="Windows Live" clId="Web-{02C3F17A-9F16-43F7-9B8F-F9C507EA211A}" dt="2021-04-27T09:44:44.384" v="1045"/>
          <ac:picMkLst>
            <pc:docMk/>
            <pc:sldMk cId="3758475655" sldId="282"/>
            <ac:picMk id="4" creationId="{D0D667A6-2089-4AA8-9910-A5CD7FC99C02}"/>
          </ac:picMkLst>
        </pc:picChg>
        <pc:picChg chg="add">
          <ac:chgData name="Guest User" userId="" providerId="Windows Live" clId="Web-{02C3F17A-9F16-43F7-9B8F-F9C507EA211A}" dt="2021-04-27T09:57:18.206" v="1246"/>
          <ac:picMkLst>
            <pc:docMk/>
            <pc:sldMk cId="3758475655" sldId="282"/>
            <ac:picMk id="12" creationId="{8CBCF04D-2BEF-4CCE-83D3-2B9ABE51388E}"/>
          </ac:picMkLst>
        </pc:picChg>
      </pc:sldChg>
      <pc:sldChg chg="addSp modSp new">
        <pc:chgData name="Guest User" userId="" providerId="Windows Live" clId="Web-{02C3F17A-9F16-43F7-9B8F-F9C507EA211A}" dt="2021-04-27T10:05:25.174" v="1376" actId="14100"/>
        <pc:sldMkLst>
          <pc:docMk/>
          <pc:sldMk cId="1552799395" sldId="286"/>
        </pc:sldMkLst>
        <pc:spChg chg="mod">
          <ac:chgData name="Guest User" userId="" providerId="Windows Live" clId="Web-{02C3F17A-9F16-43F7-9B8F-F9C507EA211A}" dt="2021-04-27T10:04:35.173" v="1354" actId="14100"/>
          <ac:spMkLst>
            <pc:docMk/>
            <pc:sldMk cId="1552799395" sldId="286"/>
            <ac:spMk id="2" creationId="{6D9C9044-1039-4FA6-974F-6692FDA3B5FB}"/>
          </ac:spMkLst>
        </pc:spChg>
        <pc:spChg chg="add mod">
          <ac:chgData name="Guest User" userId="" providerId="Windows Live" clId="Web-{02C3F17A-9F16-43F7-9B8F-F9C507EA211A}" dt="2021-04-27T10:05:25.174" v="1376" actId="14100"/>
          <ac:spMkLst>
            <pc:docMk/>
            <pc:sldMk cId="1552799395" sldId="286"/>
            <ac:spMk id="5" creationId="{FDA87B4A-05D1-4AEF-A092-E5727EEEAD96}"/>
          </ac:spMkLst>
        </pc:spChg>
        <pc:picChg chg="add">
          <ac:chgData name="Guest User" userId="" providerId="Windows Live" clId="Web-{02C3F17A-9F16-43F7-9B8F-F9C507EA211A}" dt="2021-04-27T09:55:57.970" v="1235"/>
          <ac:picMkLst>
            <pc:docMk/>
            <pc:sldMk cId="1552799395" sldId="286"/>
            <ac:picMk id="4" creationId="{8FC4BEB6-1059-4080-8312-A7F210608835}"/>
          </ac:picMkLst>
        </pc:picChg>
      </pc:sldChg>
      <pc:sldChg chg="addSp delSp modSp new">
        <pc:chgData name="Guest User" userId="" providerId="Windows Live" clId="Web-{02C3F17A-9F16-43F7-9B8F-F9C507EA211A}" dt="2021-04-27T09:58:29.848" v="1254"/>
        <pc:sldMkLst>
          <pc:docMk/>
          <pc:sldMk cId="3274607634" sldId="287"/>
        </pc:sldMkLst>
        <pc:spChg chg="mod">
          <ac:chgData name="Guest User" userId="" providerId="Windows Live" clId="Web-{02C3F17A-9F16-43F7-9B8F-F9C507EA211A}" dt="2021-04-27T09:58:15.989" v="1252" actId="1076"/>
          <ac:spMkLst>
            <pc:docMk/>
            <pc:sldMk cId="3274607634" sldId="287"/>
            <ac:spMk id="2" creationId="{6E748EE6-2014-471E-AAC7-D40D5D01698A}"/>
          </ac:spMkLst>
        </pc:spChg>
        <pc:spChg chg="add mod">
          <ac:chgData name="Guest User" userId="" providerId="Windows Live" clId="Web-{02C3F17A-9F16-43F7-9B8F-F9C507EA211A}" dt="2021-04-27T09:32:32.115" v="761"/>
          <ac:spMkLst>
            <pc:docMk/>
            <pc:sldMk cId="3274607634" sldId="287"/>
            <ac:spMk id="10" creationId="{F6CE2341-D316-4123-A9A0-D388AD2D3EDB}"/>
          </ac:spMkLst>
        </pc:spChg>
        <pc:spChg chg="add del">
          <ac:chgData name="Guest User" userId="" providerId="Windows Live" clId="Web-{02C3F17A-9F16-43F7-9B8F-F9C507EA211A}" dt="2021-04-27T09:31:56.270" v="757"/>
          <ac:spMkLst>
            <pc:docMk/>
            <pc:sldMk cId="3274607634" sldId="287"/>
            <ac:spMk id="11" creationId="{5DAA2D1B-E9A9-4989-BD1C-F9E3863D65FE}"/>
          </ac:spMkLst>
        </pc:spChg>
        <pc:picChg chg="add mod modCrop">
          <ac:chgData name="Guest User" userId="" providerId="Windows Live" clId="Web-{02C3F17A-9F16-43F7-9B8F-F9C507EA211A}" dt="2021-04-27T09:34:33.839" v="780" actId="14100"/>
          <ac:picMkLst>
            <pc:docMk/>
            <pc:sldMk cId="3274607634" sldId="287"/>
            <ac:picMk id="3" creationId="{926C5C0B-71A7-4AFB-98C5-AAAAA2103849}"/>
          </ac:picMkLst>
        </pc:picChg>
        <pc:picChg chg="add mod modCrop">
          <ac:chgData name="Guest User" userId="" providerId="Windows Live" clId="Web-{02C3F17A-9F16-43F7-9B8F-F9C507EA211A}" dt="2021-04-27T09:57:55.957" v="1250"/>
          <ac:picMkLst>
            <pc:docMk/>
            <pc:sldMk cId="3274607634" sldId="287"/>
            <ac:picMk id="4" creationId="{B8E818DA-05D3-4875-A549-ECEE608FEE53}"/>
          </ac:picMkLst>
        </pc:picChg>
        <pc:picChg chg="add del mod">
          <ac:chgData name="Guest User" userId="" providerId="Windows Live" clId="Web-{02C3F17A-9F16-43F7-9B8F-F9C507EA211A}" dt="2021-04-27T09:32:39.865" v="763"/>
          <ac:picMkLst>
            <pc:docMk/>
            <pc:sldMk cId="3274607634" sldId="287"/>
            <ac:picMk id="5" creationId="{B6CBDB73-AA51-45F9-9341-5E08452662E7}"/>
          </ac:picMkLst>
        </pc:picChg>
        <pc:picChg chg="add mod">
          <ac:chgData name="Guest User" userId="" providerId="Windows Live" clId="Web-{02C3F17A-9F16-43F7-9B8F-F9C507EA211A}" dt="2021-04-27T09:33:35.788" v="779" actId="14100"/>
          <ac:picMkLst>
            <pc:docMk/>
            <pc:sldMk cId="3274607634" sldId="287"/>
            <ac:picMk id="6" creationId="{CCA419E5-2E75-4A5A-B1D7-3EF8E33E68AE}"/>
          </ac:picMkLst>
        </pc:picChg>
        <pc:picChg chg="add mod">
          <ac:chgData name="Guest User" userId="" providerId="Windows Live" clId="Web-{02C3F17A-9F16-43F7-9B8F-F9C507EA211A}" dt="2021-04-27T09:58:21.614" v="1253" actId="1076"/>
          <ac:picMkLst>
            <pc:docMk/>
            <pc:sldMk cId="3274607634" sldId="287"/>
            <ac:picMk id="7" creationId="{4C1A0755-AEB9-4ABF-AF65-2269309050A2}"/>
          </ac:picMkLst>
        </pc:picChg>
        <pc:picChg chg="add del mod">
          <ac:chgData name="Guest User" userId="" providerId="Windows Live" clId="Web-{02C3F17A-9F16-43F7-9B8F-F9C507EA211A}" dt="2021-04-27T09:33:07.475" v="771"/>
          <ac:picMkLst>
            <pc:docMk/>
            <pc:sldMk cId="3274607634" sldId="287"/>
            <ac:picMk id="8" creationId="{AEE46197-9092-4932-A436-CBD224EB630B}"/>
          </ac:picMkLst>
        </pc:picChg>
        <pc:picChg chg="add del mod">
          <ac:chgData name="Guest User" userId="" providerId="Windows Live" clId="Web-{02C3F17A-9F16-43F7-9B8F-F9C507EA211A}" dt="2021-04-27T09:24:45.417" v="701"/>
          <ac:picMkLst>
            <pc:docMk/>
            <pc:sldMk cId="3274607634" sldId="287"/>
            <ac:picMk id="9" creationId="{F62821A3-BF12-499C-AEE3-B380D11245B1}"/>
          </ac:picMkLst>
        </pc:picChg>
        <pc:picChg chg="add mod">
          <ac:chgData name="Guest User" userId="" providerId="Windows Live" clId="Web-{02C3F17A-9F16-43F7-9B8F-F9C507EA211A}" dt="2021-04-27T09:33:01.272" v="769" actId="14100"/>
          <ac:picMkLst>
            <pc:docMk/>
            <pc:sldMk cId="3274607634" sldId="287"/>
            <ac:picMk id="12" creationId="{D256574F-843D-4F62-9FA0-517AB8B9F409}"/>
          </ac:picMkLst>
        </pc:picChg>
        <pc:picChg chg="add mod">
          <ac:chgData name="Guest User" userId="" providerId="Windows Live" clId="Web-{02C3F17A-9F16-43F7-9B8F-F9C507EA211A}" dt="2021-04-27T09:34:48.480" v="783" actId="14100"/>
          <ac:picMkLst>
            <pc:docMk/>
            <pc:sldMk cId="3274607634" sldId="287"/>
            <ac:picMk id="13" creationId="{12AB1477-03E8-419E-8906-83FB64B820F2}"/>
          </ac:picMkLst>
        </pc:picChg>
        <pc:picChg chg="add">
          <ac:chgData name="Guest User" userId="" providerId="Windows Live" clId="Web-{02C3F17A-9F16-43F7-9B8F-F9C507EA211A}" dt="2021-04-27T09:58:29.848" v="1254"/>
          <ac:picMkLst>
            <pc:docMk/>
            <pc:sldMk cId="3274607634" sldId="287"/>
            <ac:picMk id="15" creationId="{8D77B917-73E3-4BCB-A3A2-38C304CEA437}"/>
          </ac:picMkLst>
        </pc:picChg>
      </pc:sldChg>
      <pc:sldChg chg="addSp delSp modSp new">
        <pc:chgData name="Guest User" userId="" providerId="Windows Live" clId="Web-{02C3F17A-9F16-43F7-9B8F-F9C507EA211A}" dt="2021-04-27T10:08:34.888" v="1414" actId="14100"/>
        <pc:sldMkLst>
          <pc:docMk/>
          <pc:sldMk cId="1809223998" sldId="289"/>
        </pc:sldMkLst>
        <pc:spChg chg="del mod">
          <ac:chgData name="Guest User" userId="" providerId="Windows Live" clId="Web-{02C3F17A-9F16-43F7-9B8F-F9C507EA211A}" dt="2021-04-27T09:38:17.047" v="911"/>
          <ac:spMkLst>
            <pc:docMk/>
            <pc:sldMk cId="1809223998" sldId="289"/>
            <ac:spMk id="2" creationId="{49CBB5E3-3B8C-43FD-BC64-128649CE034D}"/>
          </ac:spMkLst>
        </pc:spChg>
        <pc:spChg chg="add mod">
          <ac:chgData name="Guest User" userId="" providerId="Windows Live" clId="Web-{02C3F17A-9F16-43F7-9B8F-F9C507EA211A}" dt="2021-04-27T10:08:34.888" v="1414" actId="14100"/>
          <ac:spMkLst>
            <pc:docMk/>
            <pc:sldMk cId="1809223998" sldId="289"/>
            <ac:spMk id="3" creationId="{DCEB16CF-DA8E-4D3F-9952-AD6E45B84F11}"/>
          </ac:spMkLst>
        </pc:spChg>
        <pc:picChg chg="add mod">
          <ac:chgData name="Guest User" userId="" providerId="Windows Live" clId="Web-{02C3F17A-9F16-43F7-9B8F-F9C507EA211A}" dt="2021-04-27T09:41:16.176" v="992" actId="1076"/>
          <ac:picMkLst>
            <pc:docMk/>
            <pc:sldMk cId="1809223998" sldId="289"/>
            <ac:picMk id="4" creationId="{35F09383-DDEC-4BBC-BC1F-843CA62F163C}"/>
          </ac:picMkLst>
        </pc:picChg>
        <pc:picChg chg="add mod modCrop">
          <ac:chgData name="Guest User" userId="" providerId="Windows Live" clId="Web-{02C3F17A-9F16-43F7-9B8F-F9C507EA211A}" dt="2021-04-27T09:41:03.832" v="989" actId="1076"/>
          <ac:picMkLst>
            <pc:docMk/>
            <pc:sldMk cId="1809223998" sldId="289"/>
            <ac:picMk id="5" creationId="{DBC73CBE-3141-4520-B3C7-6A95864E572D}"/>
          </ac:picMkLst>
        </pc:picChg>
        <pc:picChg chg="add mod modCrop">
          <ac:chgData name="Guest User" userId="" providerId="Windows Live" clId="Web-{02C3F17A-9F16-43F7-9B8F-F9C507EA211A}" dt="2021-04-27T09:43:17.726" v="1017" actId="14100"/>
          <ac:picMkLst>
            <pc:docMk/>
            <pc:sldMk cId="1809223998" sldId="289"/>
            <ac:picMk id="6" creationId="{9B871FA1-F41B-4E4A-9397-91A81556C194}"/>
          </ac:picMkLst>
        </pc:picChg>
        <pc:picChg chg="add mod modCrop">
          <ac:chgData name="Guest User" userId="" providerId="Windows Live" clId="Web-{02C3F17A-9F16-43F7-9B8F-F9C507EA211A}" dt="2021-04-27T09:42:03.084" v="1002" actId="14100"/>
          <ac:picMkLst>
            <pc:docMk/>
            <pc:sldMk cId="1809223998" sldId="289"/>
            <ac:picMk id="7" creationId="{B553D94A-1492-446A-B26E-C6B944C9B00F}"/>
          </ac:picMkLst>
        </pc:picChg>
        <pc:picChg chg="add mod modCrop">
          <ac:chgData name="Guest User" userId="" providerId="Windows Live" clId="Web-{02C3F17A-9F16-43F7-9B8F-F9C507EA211A}" dt="2021-04-27T09:43:14.132" v="1016" actId="14100"/>
          <ac:picMkLst>
            <pc:docMk/>
            <pc:sldMk cId="1809223998" sldId="289"/>
            <ac:picMk id="8" creationId="{17CD4CBC-824E-4941-901C-00EF3D20EEF8}"/>
          </ac:picMkLst>
        </pc:picChg>
        <pc:picChg chg="add mod modCrop">
          <ac:chgData name="Guest User" userId="" providerId="Windows Live" clId="Web-{02C3F17A-9F16-43F7-9B8F-F9C507EA211A}" dt="2021-04-27T09:43:33.898" v="1021" actId="14100"/>
          <ac:picMkLst>
            <pc:docMk/>
            <pc:sldMk cId="1809223998" sldId="289"/>
            <ac:picMk id="9" creationId="{2714D89D-2592-47E7-AA2E-A8177A253404}"/>
          </ac:picMkLst>
        </pc:picChg>
        <pc:picChg chg="add del mod">
          <ac:chgData name="Guest User" userId="" providerId="Windows Live" clId="Web-{02C3F17A-9F16-43F7-9B8F-F9C507EA211A}" dt="2021-04-27T09:39:30.986" v="969"/>
          <ac:picMkLst>
            <pc:docMk/>
            <pc:sldMk cId="1809223998" sldId="289"/>
            <ac:picMk id="10" creationId="{0DF4C282-D112-4505-9B57-3C849CE48A3E}"/>
          </ac:picMkLst>
        </pc:picChg>
        <pc:picChg chg="add">
          <ac:chgData name="Guest User" userId="" providerId="Windows Live" clId="Web-{02C3F17A-9F16-43F7-9B8F-F9C507EA211A}" dt="2021-04-27T09:58:35.973" v="1255"/>
          <ac:picMkLst>
            <pc:docMk/>
            <pc:sldMk cId="1809223998" sldId="289"/>
            <ac:picMk id="12" creationId="{61AC70ED-174D-42B6-A436-64DC77FC34DE}"/>
          </ac:picMkLst>
        </pc:picChg>
      </pc:sldChg>
    </pc:docChg>
  </pc:docChgLst>
  <pc:docChgLst>
    <pc:chgData name="Eshwar Pilli" userId="86728c3a9dd8dfd3" providerId="Windows Live" clId="Web-{75DEFB2D-3D4C-4C5A-8C5C-16AAA332C4CF}"/>
    <pc:docChg chg="addSld delSld modSld sldOrd">
      <pc:chgData name="Eshwar Pilli" userId="86728c3a9dd8dfd3" providerId="Windows Live" clId="Web-{75DEFB2D-3D4C-4C5A-8C5C-16AAA332C4CF}" dt="2021-04-27T08:58:18.083" v="940"/>
      <pc:docMkLst>
        <pc:docMk/>
      </pc:docMkLst>
      <pc:sldChg chg="del">
        <pc:chgData name="Eshwar Pilli" userId="86728c3a9dd8dfd3" providerId="Windows Live" clId="Web-{75DEFB2D-3D4C-4C5A-8C5C-16AAA332C4CF}" dt="2021-04-26T22:13:32.754" v="612"/>
        <pc:sldMkLst>
          <pc:docMk/>
          <pc:sldMk cId="0" sldId="264"/>
        </pc:sldMkLst>
      </pc:sldChg>
      <pc:sldChg chg="del">
        <pc:chgData name="Eshwar Pilli" userId="86728c3a9dd8dfd3" providerId="Windows Live" clId="Web-{75DEFB2D-3D4C-4C5A-8C5C-16AAA332C4CF}" dt="2021-04-27T07:29:02.198" v="782"/>
        <pc:sldMkLst>
          <pc:docMk/>
          <pc:sldMk cId="2672400763" sldId="270"/>
        </pc:sldMkLst>
      </pc:sldChg>
      <pc:sldChg chg="addSp delSp modSp">
        <pc:chgData name="Eshwar Pilli" userId="86728c3a9dd8dfd3" providerId="Windows Live" clId="Web-{75DEFB2D-3D4C-4C5A-8C5C-16AAA332C4CF}" dt="2021-04-27T07:24:26.923" v="767" actId="1076"/>
        <pc:sldMkLst>
          <pc:docMk/>
          <pc:sldMk cId="0" sldId="271"/>
        </pc:sldMkLst>
        <pc:spChg chg="mod">
          <ac:chgData name="Eshwar Pilli" userId="86728c3a9dd8dfd3" providerId="Windows Live" clId="Web-{75DEFB2D-3D4C-4C5A-8C5C-16AAA332C4CF}" dt="2021-04-27T07:24:26.923" v="767" actId="1076"/>
          <ac:spMkLst>
            <pc:docMk/>
            <pc:sldMk cId="0" sldId="271"/>
            <ac:spMk id="2" creationId="{00000000-0000-0000-0000-000000000000}"/>
          </ac:spMkLst>
        </pc:spChg>
        <pc:spChg chg="del">
          <ac:chgData name="Eshwar Pilli" userId="86728c3a9dd8dfd3" providerId="Windows Live" clId="Web-{75DEFB2D-3D4C-4C5A-8C5C-16AAA332C4CF}" dt="2021-04-26T22:02:54.564" v="548"/>
          <ac:spMkLst>
            <pc:docMk/>
            <pc:sldMk cId="0" sldId="271"/>
            <ac:spMk id="4" creationId="{00000000-0000-0000-0000-000000000000}"/>
          </ac:spMkLst>
        </pc:spChg>
        <pc:spChg chg="del mod">
          <ac:chgData name="Eshwar Pilli" userId="86728c3a9dd8dfd3" providerId="Windows Live" clId="Web-{75DEFB2D-3D4C-4C5A-8C5C-16AAA332C4CF}" dt="2021-04-26T22:02:59.502" v="550"/>
          <ac:spMkLst>
            <pc:docMk/>
            <pc:sldMk cId="0" sldId="271"/>
            <ac:spMk id="5" creationId="{00000000-0000-0000-0000-000000000000}"/>
          </ac:spMkLst>
        </pc:spChg>
        <pc:spChg chg="mod">
          <ac:chgData name="Eshwar Pilli" userId="86728c3a9dd8dfd3" providerId="Windows Live" clId="Web-{75DEFB2D-3D4C-4C5A-8C5C-16AAA332C4CF}" dt="2021-04-26T22:03:10.377" v="563" actId="1076"/>
          <ac:spMkLst>
            <pc:docMk/>
            <pc:sldMk cId="0" sldId="271"/>
            <ac:spMk id="6" creationId="{00000000-0000-0000-0000-000000000000}"/>
          </ac:spMkLst>
        </pc:spChg>
        <pc:spChg chg="mod">
          <ac:chgData name="Eshwar Pilli" userId="86728c3a9dd8dfd3" providerId="Windows Live" clId="Web-{75DEFB2D-3D4C-4C5A-8C5C-16AAA332C4CF}" dt="2021-04-26T22:03:10.393" v="564" actId="1076"/>
          <ac:spMkLst>
            <pc:docMk/>
            <pc:sldMk cId="0" sldId="271"/>
            <ac:spMk id="7" creationId="{00000000-0000-0000-0000-000000000000}"/>
          </ac:spMkLst>
        </pc:spChg>
        <pc:spChg chg="add del mod">
          <ac:chgData name="Eshwar Pilli" userId="86728c3a9dd8dfd3" providerId="Windows Live" clId="Web-{75DEFB2D-3D4C-4C5A-8C5C-16AAA332C4CF}" dt="2021-04-26T22:03:10.408" v="565" actId="1076"/>
          <ac:spMkLst>
            <pc:docMk/>
            <pc:sldMk cId="0" sldId="271"/>
            <ac:spMk id="8" creationId="{00000000-0000-0000-0000-000000000000}"/>
          </ac:spMkLst>
        </pc:spChg>
        <pc:spChg chg="mod">
          <ac:chgData name="Eshwar Pilli" userId="86728c3a9dd8dfd3" providerId="Windows Live" clId="Web-{75DEFB2D-3D4C-4C5A-8C5C-16AAA332C4CF}" dt="2021-04-26T22:04:29.881" v="599" actId="14100"/>
          <ac:spMkLst>
            <pc:docMk/>
            <pc:sldMk cId="0" sldId="271"/>
            <ac:spMk id="9" creationId="{00000000-0000-0000-0000-000000000000}"/>
          </ac:spMkLst>
        </pc:spChg>
        <pc:spChg chg="add del mod">
          <ac:chgData name="Eshwar Pilli" userId="86728c3a9dd8dfd3" providerId="Windows Live" clId="Web-{75DEFB2D-3D4C-4C5A-8C5C-16AAA332C4CF}" dt="2021-04-26T22:00:57.104" v="498"/>
          <ac:spMkLst>
            <pc:docMk/>
            <pc:sldMk cId="0" sldId="271"/>
            <ac:spMk id="10" creationId="{00000000-0000-0000-0000-000000000000}"/>
          </ac:spMkLst>
        </pc:spChg>
        <pc:spChg chg="del mod">
          <ac:chgData name="Eshwar Pilli" userId="86728c3a9dd8dfd3" providerId="Windows Live" clId="Web-{75DEFB2D-3D4C-4C5A-8C5C-16AAA332C4CF}" dt="2021-04-26T21:58:16.927" v="323"/>
          <ac:spMkLst>
            <pc:docMk/>
            <pc:sldMk cId="0" sldId="271"/>
            <ac:spMk id="11" creationId="{00000000-0000-0000-0000-000000000000}"/>
          </ac:spMkLst>
        </pc:spChg>
        <pc:spChg chg="del mod">
          <ac:chgData name="Eshwar Pilli" userId="86728c3a9dd8dfd3" providerId="Windows Live" clId="Web-{75DEFB2D-3D4C-4C5A-8C5C-16AAA332C4CF}" dt="2021-04-26T22:02:40.407" v="546"/>
          <ac:spMkLst>
            <pc:docMk/>
            <pc:sldMk cId="0" sldId="271"/>
            <ac:spMk id="12" creationId="{00000000-0000-0000-0000-000000000000}"/>
          </ac:spMkLst>
        </pc:spChg>
        <pc:spChg chg="del mod">
          <ac:chgData name="Eshwar Pilli" userId="86728c3a9dd8dfd3" providerId="Windows Live" clId="Web-{75DEFB2D-3D4C-4C5A-8C5C-16AAA332C4CF}" dt="2021-04-26T22:03:22.284" v="575"/>
          <ac:spMkLst>
            <pc:docMk/>
            <pc:sldMk cId="0" sldId="271"/>
            <ac:spMk id="13" creationId="{00000000-0000-0000-0000-000000000000}"/>
          </ac:spMkLst>
        </pc:spChg>
        <pc:spChg chg="mod">
          <ac:chgData name="Eshwar Pilli" userId="86728c3a9dd8dfd3" providerId="Windows Live" clId="Web-{75DEFB2D-3D4C-4C5A-8C5C-16AAA332C4CF}" dt="2021-04-26T22:03:10.440" v="568" actId="1076"/>
          <ac:spMkLst>
            <pc:docMk/>
            <pc:sldMk cId="0" sldId="271"/>
            <ac:spMk id="31" creationId="{00000000-0000-0000-0000-000000000000}"/>
          </ac:spMkLst>
        </pc:spChg>
        <pc:spChg chg="mod">
          <ac:chgData name="Eshwar Pilli" userId="86728c3a9dd8dfd3" providerId="Windows Live" clId="Web-{75DEFB2D-3D4C-4C5A-8C5C-16AAA332C4CF}" dt="2021-04-26T22:03:10.455" v="569" actId="1076"/>
          <ac:spMkLst>
            <pc:docMk/>
            <pc:sldMk cId="0" sldId="271"/>
            <ac:spMk id="32" creationId="{00000000-0000-0000-0000-000000000000}"/>
          </ac:spMkLst>
        </pc:spChg>
        <pc:spChg chg="mod">
          <ac:chgData name="Eshwar Pilli" userId="86728c3a9dd8dfd3" providerId="Windows Live" clId="Web-{75DEFB2D-3D4C-4C5A-8C5C-16AAA332C4CF}" dt="2021-04-26T22:03:10.471" v="570" actId="1076"/>
          <ac:spMkLst>
            <pc:docMk/>
            <pc:sldMk cId="0" sldId="271"/>
            <ac:spMk id="33" creationId="{00000000-0000-0000-0000-000000000000}"/>
          </ac:spMkLst>
        </pc:spChg>
        <pc:spChg chg="del mod">
          <ac:chgData name="Eshwar Pilli" userId="86728c3a9dd8dfd3" providerId="Windows Live" clId="Web-{75DEFB2D-3D4C-4C5A-8C5C-16AAA332C4CF}" dt="2021-04-26T22:04:39.226" v="600"/>
          <ac:spMkLst>
            <pc:docMk/>
            <pc:sldMk cId="0" sldId="271"/>
            <ac:spMk id="34" creationId="{00000000-0000-0000-0000-000000000000}"/>
          </ac:spMkLst>
        </pc:spChg>
        <pc:spChg chg="add mod">
          <ac:chgData name="Eshwar Pilli" userId="86728c3a9dd8dfd3" providerId="Windows Live" clId="Web-{75DEFB2D-3D4C-4C5A-8C5C-16AAA332C4CF}" dt="2021-04-27T07:16:38.539" v="642" actId="20577"/>
          <ac:spMkLst>
            <pc:docMk/>
            <pc:sldMk cId="0" sldId="271"/>
            <ac:spMk id="35" creationId="{4C73D39B-7BF3-4741-8720-858437C514BE}"/>
          </ac:spMkLst>
        </pc:spChg>
        <pc:spChg chg="mod">
          <ac:chgData name="Eshwar Pilli" userId="86728c3a9dd8dfd3" providerId="Windows Live" clId="Web-{75DEFB2D-3D4C-4C5A-8C5C-16AAA332C4CF}" dt="2021-04-26T22:22:38.830" v="614" actId="20577"/>
          <ac:spMkLst>
            <pc:docMk/>
            <pc:sldMk cId="0" sldId="271"/>
            <ac:spMk id="38" creationId="{00000000-0000-0000-0000-000000000000}"/>
          </ac:spMkLst>
        </pc:spChg>
        <pc:spChg chg="add del mod">
          <ac:chgData name="Eshwar Pilli" userId="86728c3a9dd8dfd3" providerId="Windows Live" clId="Web-{75DEFB2D-3D4C-4C5A-8C5C-16AAA332C4CF}" dt="2021-04-26T22:00:05.742" v="438"/>
          <ac:spMkLst>
            <pc:docMk/>
            <pc:sldMk cId="0" sldId="271"/>
            <ac:spMk id="39" creationId="{1784811F-464B-42D4-8F96-6F0623B5811D}"/>
          </ac:spMkLst>
        </pc:spChg>
        <pc:spChg chg="add mod">
          <ac:chgData name="Eshwar Pilli" userId="86728c3a9dd8dfd3" providerId="Windows Live" clId="Web-{75DEFB2D-3D4C-4C5A-8C5C-16AAA332C4CF}" dt="2021-04-26T22:03:10.533" v="573" actId="1076"/>
          <ac:spMkLst>
            <pc:docMk/>
            <pc:sldMk cId="0" sldId="271"/>
            <ac:spMk id="40" creationId="{BCFA634E-C1BD-4CF2-B430-E068D15D702C}"/>
          </ac:spMkLst>
        </pc:spChg>
        <pc:spChg chg="add mod">
          <ac:chgData name="Eshwar Pilli" userId="86728c3a9dd8dfd3" providerId="Windows Live" clId="Web-{75DEFB2D-3D4C-4C5A-8C5C-16AAA332C4CF}" dt="2021-04-26T22:03:10.549" v="574" actId="1076"/>
          <ac:spMkLst>
            <pc:docMk/>
            <pc:sldMk cId="0" sldId="271"/>
            <ac:spMk id="41" creationId="{F0C30185-A405-4185-9B7B-20A426E4ABA4}"/>
          </ac:spMkLst>
        </pc:spChg>
        <pc:spChg chg="add mod">
          <ac:chgData name="Eshwar Pilli" userId="86728c3a9dd8dfd3" providerId="Windows Live" clId="Web-{75DEFB2D-3D4C-4C5A-8C5C-16AAA332C4CF}" dt="2021-04-26T22:04:18.459" v="598" actId="1076"/>
          <ac:spMkLst>
            <pc:docMk/>
            <pc:sldMk cId="0" sldId="271"/>
            <ac:spMk id="42" creationId="{A88D5377-9E81-4FA8-99AD-9EBB60C54FA8}"/>
          </ac:spMkLst>
        </pc:spChg>
        <pc:spChg chg="add mod">
          <ac:chgData name="Eshwar Pilli" userId="86728c3a9dd8dfd3" providerId="Windows Live" clId="Web-{75DEFB2D-3D4C-4C5A-8C5C-16AAA332C4CF}" dt="2021-04-26T22:06:57.155" v="605" actId="20577"/>
          <ac:spMkLst>
            <pc:docMk/>
            <pc:sldMk cId="0" sldId="271"/>
            <ac:spMk id="43" creationId="{F42A8CFF-E374-4817-BBDD-B1FB68260D10}"/>
          </ac:spMkLst>
        </pc:spChg>
        <pc:grpChg chg="del">
          <ac:chgData name="Eshwar Pilli" userId="86728c3a9dd8dfd3" providerId="Windows Live" clId="Web-{75DEFB2D-3D4C-4C5A-8C5C-16AAA332C4CF}" dt="2021-04-26T21:21:59.042" v="29"/>
          <ac:grpSpMkLst>
            <pc:docMk/>
            <pc:sldMk cId="0" sldId="271"/>
            <ac:grpSpMk id="15" creationId="{00000000-0000-0000-0000-000000000000}"/>
          </ac:grpSpMkLst>
        </pc:grpChg>
        <pc:picChg chg="add mod">
          <ac:chgData name="Eshwar Pilli" userId="86728c3a9dd8dfd3" providerId="Windows Live" clId="Web-{75DEFB2D-3D4C-4C5A-8C5C-16AAA332C4CF}" dt="2021-04-26T21:22:07.168" v="32" actId="1076"/>
          <ac:picMkLst>
            <pc:docMk/>
            <pc:sldMk cId="0" sldId="271"/>
            <ac:picMk id="3" creationId="{0CC45668-62B1-4CD6-84A2-DC8CDA4ADE2E}"/>
          </ac:picMkLst>
        </pc:picChg>
      </pc:sldChg>
      <pc:sldChg chg="del">
        <pc:chgData name="Eshwar Pilli" userId="86728c3a9dd8dfd3" providerId="Windows Live" clId="Web-{75DEFB2D-3D4C-4C5A-8C5C-16AAA332C4CF}" dt="2021-04-26T22:13:27.894" v="611"/>
        <pc:sldMkLst>
          <pc:docMk/>
          <pc:sldMk cId="0" sldId="272"/>
        </pc:sldMkLst>
      </pc:sldChg>
      <pc:sldChg chg="del">
        <pc:chgData name="Eshwar Pilli" userId="86728c3a9dd8dfd3" providerId="Windows Live" clId="Web-{75DEFB2D-3D4C-4C5A-8C5C-16AAA332C4CF}" dt="2021-04-26T22:13:26.722" v="610"/>
        <pc:sldMkLst>
          <pc:docMk/>
          <pc:sldMk cId="2171617345" sldId="274"/>
        </pc:sldMkLst>
      </pc:sldChg>
      <pc:sldChg chg="del">
        <pc:chgData name="Eshwar Pilli" userId="86728c3a9dd8dfd3" providerId="Windows Live" clId="Web-{75DEFB2D-3D4C-4C5A-8C5C-16AAA332C4CF}" dt="2021-04-26T22:13:21.519" v="607"/>
        <pc:sldMkLst>
          <pc:docMk/>
          <pc:sldMk cId="1484707300" sldId="276"/>
        </pc:sldMkLst>
      </pc:sldChg>
      <pc:sldChg chg="del">
        <pc:chgData name="Eshwar Pilli" userId="86728c3a9dd8dfd3" providerId="Windows Live" clId="Web-{75DEFB2D-3D4C-4C5A-8C5C-16AAA332C4CF}" dt="2021-04-26T22:13:21.519" v="608"/>
        <pc:sldMkLst>
          <pc:docMk/>
          <pc:sldMk cId="2771882325" sldId="277"/>
        </pc:sldMkLst>
      </pc:sldChg>
      <pc:sldChg chg="del">
        <pc:chgData name="Eshwar Pilli" userId="86728c3a9dd8dfd3" providerId="Windows Live" clId="Web-{75DEFB2D-3D4C-4C5A-8C5C-16AAA332C4CF}" dt="2021-04-26T22:13:21.519" v="606"/>
        <pc:sldMkLst>
          <pc:docMk/>
          <pc:sldMk cId="25596757" sldId="279"/>
        </pc:sldMkLst>
      </pc:sldChg>
      <pc:sldChg chg="del">
        <pc:chgData name="Eshwar Pilli" userId="86728c3a9dd8dfd3" providerId="Windows Live" clId="Web-{75DEFB2D-3D4C-4C5A-8C5C-16AAA332C4CF}" dt="2021-04-27T07:29:08.948" v="783"/>
        <pc:sldMkLst>
          <pc:docMk/>
          <pc:sldMk cId="605000035" sldId="280"/>
        </pc:sldMkLst>
      </pc:sldChg>
      <pc:sldChg chg="del">
        <pc:chgData name="Eshwar Pilli" userId="86728c3a9dd8dfd3" providerId="Windows Live" clId="Web-{75DEFB2D-3D4C-4C5A-8C5C-16AAA332C4CF}" dt="2021-04-26T22:13:21.519" v="609"/>
        <pc:sldMkLst>
          <pc:docMk/>
          <pc:sldMk cId="1078432256" sldId="281"/>
        </pc:sldMkLst>
      </pc:sldChg>
      <pc:sldChg chg="modSp">
        <pc:chgData name="Eshwar Pilli" userId="86728c3a9dd8dfd3" providerId="Windows Live" clId="Web-{75DEFB2D-3D4C-4C5A-8C5C-16AAA332C4CF}" dt="2021-04-27T07:28:47.822" v="781" actId="20577"/>
        <pc:sldMkLst>
          <pc:docMk/>
          <pc:sldMk cId="3619880810" sldId="281"/>
        </pc:sldMkLst>
        <pc:spChg chg="mod">
          <ac:chgData name="Eshwar Pilli" userId="86728c3a9dd8dfd3" providerId="Windows Live" clId="Web-{75DEFB2D-3D4C-4C5A-8C5C-16AAA332C4CF}" dt="2021-04-27T07:28:47.822" v="781" actId="20577"/>
          <ac:spMkLst>
            <pc:docMk/>
            <pc:sldMk cId="3619880810" sldId="281"/>
            <ac:spMk id="3" creationId="{D51B429F-7D99-4ACA-9689-F9575CB41D81}"/>
          </ac:spMkLst>
        </pc:spChg>
      </pc:sldChg>
      <pc:sldChg chg="delSp modSp new">
        <pc:chgData name="Eshwar Pilli" userId="86728c3a9dd8dfd3" providerId="Windows Live" clId="Web-{75DEFB2D-3D4C-4C5A-8C5C-16AAA332C4CF}" dt="2021-04-27T07:23:58.034" v="764"/>
        <pc:sldMkLst>
          <pc:docMk/>
          <pc:sldMk cId="157986666" sldId="283"/>
        </pc:sldMkLst>
        <pc:spChg chg="mod">
          <ac:chgData name="Eshwar Pilli" userId="86728c3a9dd8dfd3" providerId="Windows Live" clId="Web-{75DEFB2D-3D4C-4C5A-8C5C-16AAA332C4CF}" dt="2021-04-27T07:18:54" v="665" actId="20577"/>
          <ac:spMkLst>
            <pc:docMk/>
            <pc:sldMk cId="157986666" sldId="283"/>
            <ac:spMk id="2" creationId="{FCF3374D-4BE1-4040-9ED3-18F18E3455E3}"/>
          </ac:spMkLst>
        </pc:spChg>
        <pc:spChg chg="mod">
          <ac:chgData name="Eshwar Pilli" userId="86728c3a9dd8dfd3" providerId="Windows Live" clId="Web-{75DEFB2D-3D4C-4C5A-8C5C-16AAA332C4CF}" dt="2021-04-27T07:23:05.030" v="754" actId="20577"/>
          <ac:spMkLst>
            <pc:docMk/>
            <pc:sldMk cId="157986666" sldId="283"/>
            <ac:spMk id="3" creationId="{45A6F78E-022C-482E-9F33-FCD6275FA1D7}"/>
          </ac:spMkLst>
        </pc:spChg>
        <pc:spChg chg="del">
          <ac:chgData name="Eshwar Pilli" userId="86728c3a9dd8dfd3" providerId="Windows Live" clId="Web-{75DEFB2D-3D4C-4C5A-8C5C-16AAA332C4CF}" dt="2021-04-27T07:23:56.299" v="763"/>
          <ac:spMkLst>
            <pc:docMk/>
            <pc:sldMk cId="157986666" sldId="283"/>
            <ac:spMk id="4" creationId="{B9805DA4-ADEC-4F19-97E7-C71FD4125FA4}"/>
          </ac:spMkLst>
        </pc:spChg>
        <pc:spChg chg="del">
          <ac:chgData name="Eshwar Pilli" userId="86728c3a9dd8dfd3" providerId="Windows Live" clId="Web-{75DEFB2D-3D4C-4C5A-8C5C-16AAA332C4CF}" dt="2021-04-27T07:23:58.034" v="764"/>
          <ac:spMkLst>
            <pc:docMk/>
            <pc:sldMk cId="157986666" sldId="283"/>
            <ac:spMk id="5" creationId="{2764F106-E619-4AE8-961E-541AB6AAD76D}"/>
          </ac:spMkLst>
        </pc:spChg>
      </pc:sldChg>
      <pc:sldChg chg="modSp new">
        <pc:chgData name="Eshwar Pilli" userId="86728c3a9dd8dfd3" providerId="Windows Live" clId="Web-{75DEFB2D-3D4C-4C5A-8C5C-16AAA332C4CF}" dt="2021-04-27T07:35:46.760" v="935" actId="20577"/>
        <pc:sldMkLst>
          <pc:docMk/>
          <pc:sldMk cId="1820313165" sldId="284"/>
        </pc:sldMkLst>
        <pc:spChg chg="mod">
          <ac:chgData name="Eshwar Pilli" userId="86728c3a9dd8dfd3" providerId="Windows Live" clId="Web-{75DEFB2D-3D4C-4C5A-8C5C-16AAA332C4CF}" dt="2021-04-27T07:30:13.113" v="788" actId="1076"/>
          <ac:spMkLst>
            <pc:docMk/>
            <pc:sldMk cId="1820313165" sldId="284"/>
            <ac:spMk id="2" creationId="{1D9C197A-C643-4833-889F-56303F37C85A}"/>
          </ac:spMkLst>
        </pc:spChg>
        <pc:spChg chg="mod">
          <ac:chgData name="Eshwar Pilli" userId="86728c3a9dd8dfd3" providerId="Windows Live" clId="Web-{75DEFB2D-3D4C-4C5A-8C5C-16AAA332C4CF}" dt="2021-04-27T07:31:35.509" v="838" actId="20577"/>
          <ac:spMkLst>
            <pc:docMk/>
            <pc:sldMk cId="1820313165" sldId="284"/>
            <ac:spMk id="3" creationId="{FCF8806A-957D-4730-8950-AD0B486E258A}"/>
          </ac:spMkLst>
        </pc:spChg>
        <pc:spChg chg="mod">
          <ac:chgData name="Eshwar Pilli" userId="86728c3a9dd8dfd3" providerId="Windows Live" clId="Web-{75DEFB2D-3D4C-4C5A-8C5C-16AAA332C4CF}" dt="2021-04-27T07:34:15.502" v="932" actId="20577"/>
          <ac:spMkLst>
            <pc:docMk/>
            <pc:sldMk cId="1820313165" sldId="284"/>
            <ac:spMk id="4" creationId="{1761DDB5-F657-42B3-BF5A-4C5E435F2642}"/>
          </ac:spMkLst>
        </pc:spChg>
        <pc:spChg chg="mod">
          <ac:chgData name="Eshwar Pilli" userId="86728c3a9dd8dfd3" providerId="Windows Live" clId="Web-{75DEFB2D-3D4C-4C5A-8C5C-16AAA332C4CF}" dt="2021-04-27T07:35:46.760" v="935" actId="20577"/>
          <ac:spMkLst>
            <pc:docMk/>
            <pc:sldMk cId="1820313165" sldId="284"/>
            <ac:spMk id="5" creationId="{C83F0E4A-D476-4347-BE42-5D1235E3EF0B}"/>
          </ac:spMkLst>
        </pc:spChg>
      </pc:sldChg>
      <pc:sldChg chg="delSp modSp new ord">
        <pc:chgData name="Eshwar Pilli" userId="86728c3a9dd8dfd3" providerId="Windows Live" clId="Web-{75DEFB2D-3D4C-4C5A-8C5C-16AAA332C4CF}" dt="2021-04-27T08:58:18.083" v="940"/>
        <pc:sldMkLst>
          <pc:docMk/>
          <pc:sldMk cId="2758570066" sldId="285"/>
        </pc:sldMkLst>
        <pc:spChg chg="mod">
          <ac:chgData name="Eshwar Pilli" userId="86728c3a9dd8dfd3" providerId="Windows Live" clId="Web-{75DEFB2D-3D4C-4C5A-8C5C-16AAA332C4CF}" dt="2021-04-27T07:46:34.926" v="938" actId="1076"/>
          <ac:spMkLst>
            <pc:docMk/>
            <pc:sldMk cId="2758570066" sldId="285"/>
            <ac:spMk id="2" creationId="{DFB66424-F100-4C0F-ADE2-F7604950F728}"/>
          </ac:spMkLst>
        </pc:spChg>
        <pc:spChg chg="del">
          <ac:chgData name="Eshwar Pilli" userId="86728c3a9dd8dfd3" providerId="Windows Live" clId="Web-{75DEFB2D-3D4C-4C5A-8C5C-16AAA332C4CF}" dt="2021-04-27T08:58:16.802" v="939"/>
          <ac:spMkLst>
            <pc:docMk/>
            <pc:sldMk cId="2758570066" sldId="285"/>
            <ac:spMk id="4" creationId="{90FC6041-60A8-4579-A775-43B23AA12D17}"/>
          </ac:spMkLst>
        </pc:spChg>
        <pc:spChg chg="del">
          <ac:chgData name="Eshwar Pilli" userId="86728c3a9dd8dfd3" providerId="Windows Live" clId="Web-{75DEFB2D-3D4C-4C5A-8C5C-16AAA332C4CF}" dt="2021-04-27T08:58:18.083" v="940"/>
          <ac:spMkLst>
            <pc:docMk/>
            <pc:sldMk cId="2758570066" sldId="285"/>
            <ac:spMk id="5" creationId="{6334481D-57C5-4CC1-BC44-614788E86D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402871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16120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2931574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022149" y="2515375"/>
            <a:ext cx="1988699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SzPct val="100000"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/>
          <a:lstStyle/>
          <a:p>
            <a:fld id="{A8F437CA-C247-48C8-A267-F07F9B2B0968}" type="datetimeFigureOut">
              <a:rPr lang="en-IN" smtClean="0"/>
              <a:pPr/>
              <a:t>27-04-2021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</p:spPr>
        <p:txBody>
          <a:bodyPr/>
          <a:lstStyle/>
          <a:p>
            <a:fld id="{A5F854A5-814A-4C94-B576-67985952962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786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81" r:id="rId3"/>
    <p:sldLayoutId id="2147483682" r:id="rId4"/>
    <p:sldLayoutId id="2147483683" r:id="rId5"/>
    <p:sldLayoutId id="2147483685" r:id="rId6"/>
    <p:sldLayoutId id="2147483686" r:id="rId7"/>
    <p:sldLayoutId id="2147483687" r:id="rId8"/>
    <p:sldLayoutId id="214748370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2831048" y="1236924"/>
            <a:ext cx="1656184" cy="1422691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7" name="Hexagon 6"/>
          <p:cNvSpPr/>
          <p:nvPr/>
        </p:nvSpPr>
        <p:spPr>
          <a:xfrm>
            <a:off x="4199200" y="499375"/>
            <a:ext cx="1656184" cy="1422691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8" name="Hexagon 7"/>
          <p:cNvSpPr/>
          <p:nvPr/>
        </p:nvSpPr>
        <p:spPr>
          <a:xfrm>
            <a:off x="5567352" y="1236924"/>
            <a:ext cx="1656184" cy="1422691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9" name="Hexagon 8"/>
          <p:cNvSpPr/>
          <p:nvPr/>
        </p:nvSpPr>
        <p:spPr>
          <a:xfrm>
            <a:off x="6935504" y="513631"/>
            <a:ext cx="1613052" cy="1425904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31" name="Hexagon 30"/>
          <p:cNvSpPr/>
          <p:nvPr/>
        </p:nvSpPr>
        <p:spPr>
          <a:xfrm>
            <a:off x="4206096" y="1965315"/>
            <a:ext cx="1656184" cy="1422691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32" name="TextBox 31"/>
          <p:cNvSpPr txBox="1"/>
          <p:nvPr/>
        </p:nvSpPr>
        <p:spPr>
          <a:xfrm>
            <a:off x="5673145" y="1276983"/>
            <a:ext cx="1447800" cy="12772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% OF TRANSACTIONS BY THE FRAUDULENT OR RISKY </a:t>
            </a: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USERS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6935504" y="2043240"/>
            <a:ext cx="1656184" cy="1422691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36" name="Rounded Rectangle 35"/>
          <p:cNvSpPr/>
          <p:nvPr/>
        </p:nvSpPr>
        <p:spPr>
          <a:xfrm>
            <a:off x="3561184" y="3638550"/>
            <a:ext cx="5125616" cy="1295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7" name="TextBox 36"/>
          <p:cNvSpPr txBox="1"/>
          <p:nvPr/>
        </p:nvSpPr>
        <p:spPr>
          <a:xfrm>
            <a:off x="3558213" y="3809613"/>
            <a:ext cx="5029200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BY:</a:t>
            </a: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ESHWAR NAG PILLI</a:t>
            </a:r>
          </a:p>
          <a:p>
            <a:pPr algn="ctr"/>
            <a:endParaRPr lang="en-US" sz="1100" b="1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SANJITA BHAVIRISETTY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52292" y="3851435"/>
            <a:ext cx="4343400" cy="2616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spcBef>
                <a:spcPts val="600"/>
              </a:spcBef>
            </a:pPr>
            <a:endParaRPr lang="en"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 descr="C:\Users\B04L0\AppData\Local\Microsoft\Windows\INetCache\IE\AA068GNO\pencil[1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7200" y="4324350"/>
            <a:ext cx="481012" cy="5111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-44570" y="3135342"/>
            <a:ext cx="280929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2400">
                <a:latin typeface="Arial Black"/>
              </a:rPr>
              <a:t>Information &amp; Network Flow Analysis on Bitcoin Data</a:t>
            </a:r>
            <a:endParaRPr lang="en-IN" sz="2400">
              <a:latin typeface="Arial Black" pitchFamily="34" charset="0"/>
            </a:endParaRPr>
          </a:p>
        </p:txBody>
      </p:sp>
      <p:pic>
        <p:nvPicPr>
          <p:cNvPr id="3" name="Picture 13" descr="A picture containing text, coin&#10;&#10;Description automatically generated">
            <a:extLst>
              <a:ext uri="{FF2B5EF4-FFF2-40B4-BE49-F238E27FC236}">
                <a16:creationId xmlns:a16="http://schemas.microsoft.com/office/drawing/2014/main" id="{0CC45668-62B1-4CD6-84A2-DC8CDA4A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6" y="868325"/>
            <a:ext cx="1805077" cy="192957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C73D39B-7BF3-4741-8720-858437C514BE}"/>
              </a:ext>
            </a:extLst>
          </p:cNvPr>
          <p:cNvSpPr txBox="1"/>
          <p:nvPr/>
        </p:nvSpPr>
        <p:spPr>
          <a:xfrm>
            <a:off x="4325428" y="813635"/>
            <a:ext cx="142623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DETERMINING THE INFLUENCE OF A NODE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FA634E-C1BD-4CF2-B430-E068D15D702C}"/>
              </a:ext>
            </a:extLst>
          </p:cNvPr>
          <p:cNvSpPr txBox="1"/>
          <p:nvPr/>
        </p:nvSpPr>
        <p:spPr>
          <a:xfrm>
            <a:off x="7023274" y="653820"/>
            <a:ext cx="1426234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EFFECTS OF NODE TRUST INDEX ON THE NETWORK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C30185-A405-4185-9B7B-20A426E4ABA4}"/>
              </a:ext>
            </a:extLst>
          </p:cNvPr>
          <p:cNvSpPr txBox="1"/>
          <p:nvPr/>
        </p:nvSpPr>
        <p:spPr>
          <a:xfrm>
            <a:off x="2902069" y="1586470"/>
            <a:ext cx="142623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CENTRALITY MEASURES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8D5377-9E81-4FA8-99AD-9EBB60C54FA8}"/>
              </a:ext>
            </a:extLst>
          </p:cNvPr>
          <p:cNvSpPr txBox="1"/>
          <p:nvPr/>
        </p:nvSpPr>
        <p:spPr>
          <a:xfrm>
            <a:off x="4362604" y="2108885"/>
            <a:ext cx="1383102" cy="9387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TEMPORAL ANALYSIS OF THE NETWORK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2A8CFF-E374-4817-BBDD-B1FB68260D10}"/>
              </a:ext>
            </a:extLst>
          </p:cNvPr>
          <p:cNvSpPr txBox="1"/>
          <p:nvPr/>
        </p:nvSpPr>
        <p:spPr>
          <a:xfrm>
            <a:off x="7048542" y="2579634"/>
            <a:ext cx="142623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>
                <a:solidFill>
                  <a:schemeClr val="tx1"/>
                </a:solidFill>
              </a:rPr>
              <a:t>APPLICATIONS &amp;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100" b="1">
                <a:solidFill>
                  <a:schemeClr val="tx1"/>
                </a:solidFill>
              </a:rPr>
              <a:t>CONCLUSION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 sz="1100" b="1">
              <a:solidFill>
                <a:schemeClr val="tx1"/>
              </a:solidFill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9A6F2FB-EB56-4BC2-B24E-113C5FB9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5" y="-2560"/>
            <a:ext cx="900754" cy="8836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2" cy="50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2" cy="50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2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2" cy="507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1" cy="507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8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1" cy="50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7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0" cy="50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6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0" cy="50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49" cy="50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49" cy="50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4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48" cy="50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F157-DDAE-42C1-AFA5-6A09291D8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0" y="1884100"/>
            <a:ext cx="5381528" cy="2217828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endParaRPr lang="en-US" sz="2400" b="0"/>
          </a:p>
          <a:p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B429F-7D99-4ACA-9689-F9575CB41D81}"/>
              </a:ext>
            </a:extLst>
          </p:cNvPr>
          <p:cNvSpPr txBox="1"/>
          <p:nvPr/>
        </p:nvSpPr>
        <p:spPr>
          <a:xfrm>
            <a:off x="300252" y="986904"/>
            <a:ext cx="891028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chemeClr val="tx1"/>
              </a:solidFill>
            </a:endParaRPr>
          </a:p>
          <a:p>
            <a:endParaRPr lang="en-US" sz="1600"/>
          </a:p>
          <a:p>
            <a:pPr marL="285750" lvl="2" indent="-285750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Degree centrality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marL="285750" lvl="2" indent="-285750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Closeness 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marL="285750" lvl="2" indent="-285750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Page Rank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marL="285750" lvl="2" indent="-285750">
              <a:buFont typeface="Arial,Sans-Serif"/>
              <a:buChar char="•"/>
            </a:pPr>
            <a:r>
              <a:rPr lang="en-US" sz="1600">
                <a:solidFill>
                  <a:schemeClr val="tx1"/>
                </a:solidFill>
              </a:rPr>
              <a:t>Betweenness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9C9603C9-83A3-4639-9053-12E07EFC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505" y="1793746"/>
            <a:ext cx="4287102" cy="2494289"/>
          </a:xfrm>
          <a:prstGeom prst="rect">
            <a:avLst/>
          </a:prstGeom>
        </p:spPr>
      </p:pic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1C357EA-0598-4C70-8244-7FB748A2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5" y="40090"/>
            <a:ext cx="900754" cy="883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C383E-E05E-4923-B449-89738A8904E3}"/>
              </a:ext>
            </a:extLst>
          </p:cNvPr>
          <p:cNvSpPr txBox="1"/>
          <p:nvPr/>
        </p:nvSpPr>
        <p:spPr>
          <a:xfrm>
            <a:off x="2569191" y="321575"/>
            <a:ext cx="36047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CENTRALITY MEASURES</a:t>
            </a:r>
          </a:p>
        </p:txBody>
      </p:sp>
    </p:spTree>
    <p:extLst>
      <p:ext uri="{BB962C8B-B14F-4D97-AF65-F5344CB8AC3E}">
        <p14:creationId xmlns:p14="http://schemas.microsoft.com/office/powerpoint/2010/main" val="361988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3" y="672498"/>
            <a:ext cx="4662571" cy="3464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4F1C6-D53C-4011-BF19-C12288A43957}"/>
              </a:ext>
            </a:extLst>
          </p:cNvPr>
          <p:cNvSpPr txBox="1"/>
          <p:nvPr/>
        </p:nvSpPr>
        <p:spPr>
          <a:xfrm>
            <a:off x="698740" y="4402707"/>
            <a:ext cx="4986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Influential Fraudulent nodes:(PageRank) = 2125, 3714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F9AC6-846F-4CED-AA46-D544A49FB36B}"/>
              </a:ext>
            </a:extLst>
          </p:cNvPr>
          <p:cNvSpPr txBox="1"/>
          <p:nvPr/>
        </p:nvSpPr>
        <p:spPr>
          <a:xfrm>
            <a:off x="698740" y="4715414"/>
            <a:ext cx="49860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Influential Trusted nodes:(PageRank) = 1018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001B4-45B9-44BE-B31C-1396A7B4AB35}"/>
              </a:ext>
            </a:extLst>
          </p:cNvPr>
          <p:cNvSpPr txBox="1"/>
          <p:nvPr/>
        </p:nvSpPr>
        <p:spPr>
          <a:xfrm>
            <a:off x="785004" y="294376"/>
            <a:ext cx="3896983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KAMADA KAWAI LAYOUT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6424-F100-4C0F-ADE2-F7604950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05" y="417609"/>
            <a:ext cx="7065931" cy="409500"/>
          </a:xfrm>
        </p:spPr>
        <p:txBody>
          <a:bodyPr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/>
              </a:rPr>
              <a:t>% OF TRANSACTIONS BY THE FRAUDULENT OR RISKY </a:t>
            </a:r>
            <a:endParaRPr lang="en-US" sz="1600" b="0">
              <a:solidFill>
                <a:schemeClr val="tx1"/>
              </a:solidFill>
              <a:latin typeface="Arial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Arial"/>
              </a:rPr>
              <a:t>USERS</a:t>
            </a:r>
          </a:p>
        </p:txBody>
      </p:sp>
      <p:pic>
        <p:nvPicPr>
          <p:cNvPr id="6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D5A7662B-601C-49D3-A1CA-8FFCCD68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6" y="1065819"/>
            <a:ext cx="2743200" cy="1804165"/>
          </a:xfrm>
          <a:prstGeom prst="rect">
            <a:avLst/>
          </a:prstGeom>
        </p:spPr>
      </p:pic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13B4078-7126-4B53-ADCD-3EE19C83A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30" y="1026765"/>
            <a:ext cx="2743200" cy="1839141"/>
          </a:xfrm>
          <a:prstGeom prst="rect">
            <a:avLst/>
          </a:prstGeom>
        </p:spPr>
      </p:pic>
      <p:pic>
        <p:nvPicPr>
          <p:cNvPr id="8" name="Picture 8" descr="Pie chart&#10;&#10;Description automatically generated">
            <a:extLst>
              <a:ext uri="{FF2B5EF4-FFF2-40B4-BE49-F238E27FC236}">
                <a16:creationId xmlns:a16="http://schemas.microsoft.com/office/drawing/2014/main" id="{7F6A68FC-5EF4-40B1-BF7F-F895EB0ED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05" y="1023931"/>
            <a:ext cx="2743200" cy="1887940"/>
          </a:xfrm>
          <a:prstGeom prst="rect">
            <a:avLst/>
          </a:prstGeom>
        </p:spPr>
      </p:pic>
      <p:pic>
        <p:nvPicPr>
          <p:cNvPr id="9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024418C8-94FF-42D2-8452-71726F4D3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56" y="2909050"/>
            <a:ext cx="2743200" cy="1913324"/>
          </a:xfrm>
          <a:prstGeom prst="rect">
            <a:avLst/>
          </a:prstGeom>
        </p:spPr>
      </p:pic>
      <p:pic>
        <p:nvPicPr>
          <p:cNvPr id="10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BD27799E-F71A-4800-B05E-44AD768A6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730" y="3023406"/>
            <a:ext cx="2743200" cy="1857142"/>
          </a:xfrm>
          <a:prstGeom prst="rect">
            <a:avLst/>
          </a:prstGeom>
        </p:spPr>
      </p:pic>
      <p:pic>
        <p:nvPicPr>
          <p:cNvPr id="11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8AE8981D-96E4-4AC7-A697-A52909DA0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475" y="2947092"/>
            <a:ext cx="2743200" cy="18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E2EFE966-BD5A-4BB3-8AF8-F6363E3F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7" y="477687"/>
            <a:ext cx="5363472" cy="4619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00A456-59E2-4206-9624-8B4EDFEF6D0D}"/>
              </a:ext>
            </a:extLst>
          </p:cNvPr>
          <p:cNvSpPr txBox="1"/>
          <p:nvPr/>
        </p:nvSpPr>
        <p:spPr>
          <a:xfrm>
            <a:off x="741872" y="164980"/>
            <a:ext cx="40263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TRANSACTION CLUSTERS</a:t>
            </a:r>
          </a:p>
        </p:txBody>
      </p:sp>
    </p:spTree>
    <p:extLst>
      <p:ext uri="{BB962C8B-B14F-4D97-AF65-F5344CB8AC3E}">
        <p14:creationId xmlns:p14="http://schemas.microsoft.com/office/powerpoint/2010/main" val="362460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9CD4EB68-222F-438B-9399-602E24133290}"/>
              </a:ext>
            </a:extLst>
          </p:cNvPr>
          <p:cNvSpPr/>
          <p:nvPr/>
        </p:nvSpPr>
        <p:spPr>
          <a:xfrm>
            <a:off x="3899139" y="2060634"/>
            <a:ext cx="1261612" cy="129396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008C75-8A0D-4601-8159-48FA36D62662}"/>
              </a:ext>
            </a:extLst>
          </p:cNvPr>
          <p:cNvSpPr/>
          <p:nvPr/>
        </p:nvSpPr>
        <p:spPr>
          <a:xfrm>
            <a:off x="5732252" y="2071418"/>
            <a:ext cx="1261612" cy="129396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C850BB-8E9F-4620-A04E-C9EEB10D0A5B}"/>
              </a:ext>
            </a:extLst>
          </p:cNvPr>
          <p:cNvSpPr/>
          <p:nvPr/>
        </p:nvSpPr>
        <p:spPr>
          <a:xfrm>
            <a:off x="2141508" y="2071418"/>
            <a:ext cx="1261612" cy="129396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F3FF3E-C082-4201-A923-35B2520FDE58}"/>
              </a:ext>
            </a:extLst>
          </p:cNvPr>
          <p:cNvSpPr/>
          <p:nvPr/>
        </p:nvSpPr>
        <p:spPr>
          <a:xfrm>
            <a:off x="319177" y="2082201"/>
            <a:ext cx="1261612" cy="129396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3374D-4BE1-4040-9ED3-18F18E34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0" y="525440"/>
            <a:ext cx="4801499" cy="409500"/>
          </a:xfrm>
        </p:spPr>
        <p:txBody>
          <a:bodyPr/>
          <a:lstStyle/>
          <a:p>
            <a:r>
              <a:rPr lang="en-US" sz="2000" b="0" u="sng">
                <a:solidFill>
                  <a:schemeClr val="tx1"/>
                </a:solidFill>
                <a:latin typeface="Arial"/>
              </a:rPr>
              <a:t>APPLICATIONS</a:t>
            </a:r>
            <a:endParaRPr lang="en-US" b="0" u="sng">
              <a:solidFill>
                <a:schemeClr val="tx1"/>
              </a:solidFill>
            </a:endParaRPr>
          </a:p>
        </p:txBody>
      </p:sp>
      <p:pic>
        <p:nvPicPr>
          <p:cNvPr id="4" name="Graphic 4" descr="Bank with solid fill">
            <a:extLst>
              <a:ext uri="{FF2B5EF4-FFF2-40B4-BE49-F238E27FC236}">
                <a16:creationId xmlns:a16="http://schemas.microsoft.com/office/drawing/2014/main" id="{D6F50785-D46F-46BC-ACE4-EE283475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790" y="2168465"/>
            <a:ext cx="1033013" cy="1022230"/>
          </a:xfrm>
          <a:prstGeom prst="rect">
            <a:avLst/>
          </a:prstGeom>
        </p:spPr>
      </p:pic>
      <p:pic>
        <p:nvPicPr>
          <p:cNvPr id="5" name="Graphic 5" descr="Medical with solid fill">
            <a:extLst>
              <a:ext uri="{FF2B5EF4-FFF2-40B4-BE49-F238E27FC236}">
                <a16:creationId xmlns:a16="http://schemas.microsoft.com/office/drawing/2014/main" id="{96C6B1CB-AAF5-4EC3-95D0-5DED0CCA4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0866" y="2200814"/>
            <a:ext cx="1033013" cy="1076145"/>
          </a:xfrm>
          <a:prstGeom prst="rect">
            <a:avLst/>
          </a:prstGeom>
        </p:spPr>
      </p:pic>
      <p:pic>
        <p:nvPicPr>
          <p:cNvPr id="6" name="Graphic 6" descr="Chat with solid fill">
            <a:extLst>
              <a:ext uri="{FF2B5EF4-FFF2-40B4-BE49-F238E27FC236}">
                <a16:creationId xmlns:a16="http://schemas.microsoft.com/office/drawing/2014/main" id="{77DDA08F-D5DA-40C4-8E93-9180D2815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1668" y="2222380"/>
            <a:ext cx="1033013" cy="1022230"/>
          </a:xfrm>
          <a:prstGeom prst="rect">
            <a:avLst/>
          </a:prstGeom>
        </p:spPr>
      </p:pic>
      <p:pic>
        <p:nvPicPr>
          <p:cNvPr id="7" name="Graphic 7" descr="Shopping cart with solid fill">
            <a:extLst>
              <a:ext uri="{FF2B5EF4-FFF2-40B4-BE49-F238E27FC236}">
                <a16:creationId xmlns:a16="http://schemas.microsoft.com/office/drawing/2014/main" id="{5FE2B1EC-0531-4047-B7F3-79B0D470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60121" y="2222380"/>
            <a:ext cx="1033013" cy="1065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B4EF5-F1EF-45FD-B457-A6AE034AD821}"/>
              </a:ext>
            </a:extLst>
          </p:cNvPr>
          <p:cNvSpPr txBox="1"/>
          <p:nvPr/>
        </p:nvSpPr>
        <p:spPr>
          <a:xfrm>
            <a:off x="2143664" y="3593980"/>
            <a:ext cx="12659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E-Commerce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0E348-7C22-4361-92BB-53A6B27E361D}"/>
              </a:ext>
            </a:extLst>
          </p:cNvPr>
          <p:cNvSpPr txBox="1"/>
          <p:nvPr/>
        </p:nvSpPr>
        <p:spPr>
          <a:xfrm>
            <a:off x="3717984" y="3593980"/>
            <a:ext cx="12659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Social media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3E93F-4C18-4668-84CB-7B5D7721A386}"/>
              </a:ext>
            </a:extLst>
          </p:cNvPr>
          <p:cNvSpPr txBox="1"/>
          <p:nvPr/>
        </p:nvSpPr>
        <p:spPr>
          <a:xfrm>
            <a:off x="5357003" y="3593980"/>
            <a:ext cx="23981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Healthcare insurance claim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72970-5B6D-4563-B2ED-1C90A91A6F31}"/>
              </a:ext>
            </a:extLst>
          </p:cNvPr>
          <p:cNvSpPr txBox="1"/>
          <p:nvPr/>
        </p:nvSpPr>
        <p:spPr>
          <a:xfrm>
            <a:off x="202720" y="3593979"/>
            <a:ext cx="1848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Fraud Call Bank Transaction</a:t>
            </a:r>
          </a:p>
        </p:txBody>
      </p:sp>
    </p:spTree>
    <p:extLst>
      <p:ext uri="{BB962C8B-B14F-4D97-AF65-F5344CB8AC3E}">
        <p14:creationId xmlns:p14="http://schemas.microsoft.com/office/powerpoint/2010/main" val="15798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C23E-2C42-477B-8856-2813AA2CD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604" y="2606562"/>
            <a:ext cx="4801499" cy="409500"/>
          </a:xfrm>
        </p:spPr>
        <p:txBody>
          <a:bodyPr/>
          <a:lstStyle/>
          <a:p>
            <a:r>
              <a:rPr lang="en-US" sz="3600">
                <a:solidFill>
                  <a:srgbClr val="33CC33"/>
                </a:solidFill>
                <a:latin typeface="Arial Black"/>
              </a:rPr>
              <a:t>THANK </a:t>
            </a:r>
            <a:r>
              <a:rPr lang="en-US" sz="3600">
                <a:solidFill>
                  <a:srgbClr val="FF0000"/>
                </a:solidFill>
                <a:latin typeface="Arial Black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21124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9044-1039-4FA6-974F-6692FDA3B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41" y="3786255"/>
            <a:ext cx="7198386" cy="1126006"/>
          </a:xfrm>
        </p:spPr>
        <p:txBody>
          <a:bodyPr/>
          <a:lstStyle/>
          <a:p>
            <a:pPr lvl="2"/>
            <a:br>
              <a:rPr lang="en-US" sz="1600" b="0">
                <a:latin typeface="Arial"/>
              </a:rPr>
            </a:br>
            <a:br>
              <a:rPr lang="en-US" sz="1600" b="0">
                <a:latin typeface="Arial"/>
              </a:rPr>
            </a:br>
            <a:r>
              <a:rPr lang="en-US" sz="1600" b="0">
                <a:solidFill>
                  <a:schemeClr val="tx1"/>
                </a:solidFill>
                <a:latin typeface="Arial"/>
              </a:rPr>
              <a:t>Example:</a:t>
            </a:r>
          </a:p>
          <a:p>
            <a:pPr lvl="2"/>
            <a:r>
              <a:rPr lang="en-US" sz="1600" b="0">
                <a:solidFill>
                  <a:schemeClr val="tx1"/>
                </a:solidFill>
                <a:latin typeface="Arial"/>
              </a:rPr>
              <a:t>2016 :</a:t>
            </a:r>
            <a:br>
              <a:rPr lang="en-US" sz="1600" b="0">
                <a:latin typeface="Arial"/>
              </a:rPr>
            </a:br>
            <a:r>
              <a:rPr lang="en-US" sz="1600" b="0">
                <a:solidFill>
                  <a:schemeClr val="tx1"/>
                </a:solidFill>
                <a:latin typeface="Arial"/>
              </a:rPr>
              <a:t>closeness - fraudulent nodes:[13 35 361 481 905 1018 1396 1639 1810 2045 2067 4499]</a:t>
            </a:r>
            <a:br>
              <a:rPr lang="en-US" sz="1600" b="0">
                <a:latin typeface="Arial"/>
              </a:rPr>
            </a:br>
            <a:r>
              <a:rPr lang="en-US" sz="1600" b="0">
                <a:solidFill>
                  <a:schemeClr val="tx1"/>
                </a:solidFill>
                <a:latin typeface="Arial"/>
              </a:rPr>
              <a:t>degree-fraudulent nodes : [13 35 361  905 1018 1396 1810 1953 2045 2067 3804 4499]</a:t>
            </a:r>
            <a:br>
              <a:rPr lang="en-US" sz="1600" b="0">
                <a:latin typeface="Arial"/>
              </a:rPr>
            </a:br>
            <a:r>
              <a:rPr lang="en-US" sz="1600" b="0">
                <a:solidFill>
                  <a:schemeClr val="tx1"/>
                </a:solidFill>
                <a:latin typeface="Arial"/>
              </a:rPr>
              <a:t>betweeness-fraudulent nodes:[13 35 361 905 1018 1396 1810 1953 2045 2067 3804 4499]</a:t>
            </a:r>
            <a:br>
              <a:rPr lang="en-US" sz="1600" b="0">
                <a:latin typeface="Arial"/>
              </a:rPr>
            </a:br>
            <a:r>
              <a:rPr lang="en-US" sz="1600" b="0">
                <a:solidFill>
                  <a:schemeClr val="tx1"/>
                </a:solidFill>
                <a:latin typeface="Arial"/>
              </a:rPr>
              <a:t>pagerank-fraudulent nodes:[35 361 481 1018 1052 1731 1810 1953 2045 2067 2124 2388 3714 3837]</a:t>
            </a:r>
            <a:br>
              <a:rPr lang="en-US" sz="1600" b="0">
                <a:latin typeface="Arial"/>
              </a:rPr>
            </a:br>
            <a:endParaRPr lang="en-US" sz="1600" b="0">
              <a:latin typeface="Arial"/>
            </a:endParaRPr>
          </a:p>
          <a:p>
            <a:r>
              <a:rPr lang="en-US" sz="1600" b="0">
                <a:solidFill>
                  <a:schemeClr val="tx1"/>
                </a:solidFill>
                <a:latin typeface="Arial"/>
              </a:rPr>
              <a:t>Acceptability:</a:t>
            </a:r>
            <a:br>
              <a:rPr lang="en-US" sz="1600" b="0">
                <a:latin typeface="Arial"/>
              </a:rPr>
            </a:br>
            <a:br>
              <a:rPr lang="en-US" sz="1600" b="0">
                <a:latin typeface="Arial"/>
              </a:rPr>
            </a:br>
            <a:r>
              <a:rPr lang="en-US" sz="1600" b="0">
                <a:solidFill>
                  <a:schemeClr val="tx1"/>
                </a:solidFill>
                <a:latin typeface="Arial"/>
              </a:rPr>
              <a:t>There are approximately 12 nodes same for the centrality measures (closeness, pagerank, betweenness and degree) out of 20 top most important nodes in each year which are fraudulent. 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C4BEB6-1059-4080-8312-A7F21060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" y="-2560"/>
            <a:ext cx="900754" cy="883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87B4A-05D1-4AEF-A092-E5727EEEAD96}"/>
              </a:ext>
            </a:extLst>
          </p:cNvPr>
          <p:cNvSpPr txBox="1"/>
          <p:nvPr/>
        </p:nvSpPr>
        <p:spPr>
          <a:xfrm>
            <a:off x="2705669" y="278926"/>
            <a:ext cx="36047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CENTRALITY MEASURES</a:t>
            </a:r>
          </a:p>
        </p:txBody>
      </p:sp>
    </p:spTree>
    <p:extLst>
      <p:ext uri="{BB962C8B-B14F-4D97-AF65-F5344CB8AC3E}">
        <p14:creationId xmlns:p14="http://schemas.microsoft.com/office/powerpoint/2010/main" val="155279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6A3E-CDF2-4A41-9D0B-5DF41683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030" y="1559966"/>
            <a:ext cx="4520014" cy="537447"/>
          </a:xfrm>
        </p:spPr>
        <p:txBody>
          <a:bodyPr/>
          <a:lstStyle/>
          <a:p>
            <a:r>
              <a:rPr lang="en-US" sz="2000" b="0" u="sng">
                <a:solidFill>
                  <a:schemeClr val="tx1"/>
                </a:solidFill>
                <a:latin typeface="Arial"/>
              </a:rPr>
              <a:t>DETERMINATION OF INFLUENCE ON A NODE</a:t>
            </a:r>
            <a:r>
              <a:rPr lang="en-US" sz="2000" b="0">
                <a:solidFill>
                  <a:schemeClr val="tx1"/>
                </a:solidFill>
                <a:latin typeface="Arial"/>
              </a:rPr>
              <a:t> :</a:t>
            </a:r>
            <a:br>
              <a:rPr lang="en-US" sz="2000" b="0">
                <a:latin typeface="Arial"/>
              </a:rPr>
            </a:br>
            <a:br>
              <a:rPr lang="en-US" sz="1600" i="1">
                <a:latin typeface="Arial"/>
              </a:rPr>
            </a:br>
            <a:r>
              <a:rPr lang="en-US" sz="1600" b="0" i="1">
                <a:solidFill>
                  <a:schemeClr val="tx1"/>
                </a:solidFill>
                <a:latin typeface="Arial"/>
              </a:rPr>
              <a:t>Influence on Node A : 10 + 2 + 5 - 3 - 7  =  7</a:t>
            </a:r>
            <a:br>
              <a:rPr lang="en-US" sz="1600" i="1">
                <a:latin typeface="Arial"/>
              </a:rPr>
            </a:br>
            <a:endParaRPr lang="en-US" sz="1600" i="1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8059306A-B604-4905-A5C2-AF19F9BFB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2" t="3778" r="14875" b="8816"/>
          <a:stretch/>
        </p:blipFill>
        <p:spPr>
          <a:xfrm>
            <a:off x="3473355" y="1953597"/>
            <a:ext cx="3210692" cy="296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841EB-B7A8-43BD-AF47-CAC1E9BBD3F3}"/>
              </a:ext>
            </a:extLst>
          </p:cNvPr>
          <p:cNvSpPr txBox="1"/>
          <p:nvPr/>
        </p:nvSpPr>
        <p:spPr>
          <a:xfrm>
            <a:off x="5153736" y="3750575"/>
            <a:ext cx="2780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536A1-9021-4B2E-AB2B-45D4C6CB80BC}"/>
              </a:ext>
            </a:extLst>
          </p:cNvPr>
          <p:cNvSpPr txBox="1"/>
          <p:nvPr/>
        </p:nvSpPr>
        <p:spPr>
          <a:xfrm>
            <a:off x="5074835" y="3432837"/>
            <a:ext cx="4316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F188F-5388-42F3-B58A-DF83AE8F40FA}"/>
              </a:ext>
            </a:extLst>
          </p:cNvPr>
          <p:cNvSpPr txBox="1"/>
          <p:nvPr/>
        </p:nvSpPr>
        <p:spPr>
          <a:xfrm>
            <a:off x="5639937" y="3827344"/>
            <a:ext cx="3889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-3​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AB108-D4F1-4407-83E2-E195852BBCF2}"/>
              </a:ext>
            </a:extLst>
          </p:cNvPr>
          <p:cNvSpPr txBox="1"/>
          <p:nvPr/>
        </p:nvSpPr>
        <p:spPr>
          <a:xfrm>
            <a:off x="4838131" y="3980881"/>
            <a:ext cx="3121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84D81-A549-4139-B80A-65B3C67DE722}"/>
              </a:ext>
            </a:extLst>
          </p:cNvPr>
          <p:cNvSpPr txBox="1"/>
          <p:nvPr/>
        </p:nvSpPr>
        <p:spPr>
          <a:xfrm>
            <a:off x="5119617" y="4287956"/>
            <a:ext cx="3121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BAB49-732F-4EB5-B4DA-5A949A7D23A6}"/>
              </a:ext>
            </a:extLst>
          </p:cNvPr>
          <p:cNvSpPr txBox="1"/>
          <p:nvPr/>
        </p:nvSpPr>
        <p:spPr>
          <a:xfrm>
            <a:off x="5435221" y="4287956"/>
            <a:ext cx="3974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-7</a:t>
            </a:r>
          </a:p>
        </p:txBody>
      </p:sp>
      <p:pic>
        <p:nvPicPr>
          <p:cNvPr id="12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CBCF04D-2BEF-4CCE-83D3-2B9ABE51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5" y="-2560"/>
            <a:ext cx="900754" cy="8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8EE6-2014-471E-AAC7-D40D5D01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656" y="2447072"/>
            <a:ext cx="9782930" cy="810402"/>
          </a:xfrm>
        </p:spPr>
        <p:txBody>
          <a:bodyPr/>
          <a:lstStyle/>
          <a:p>
            <a:r>
              <a:rPr lang="en-US" sz="1600">
                <a:solidFill>
                  <a:schemeClr val="tx1"/>
                </a:solidFill>
              </a:rPr>
              <a:t>TEMPORAL ANALYSIS </a:t>
            </a:r>
            <a:br>
              <a:rPr lang="en-US" sz="1600">
                <a:solidFill>
                  <a:schemeClr val="tx1"/>
                </a:solidFill>
              </a:rPr>
            </a:br>
            <a:br>
              <a:rPr lang="en-US" sz="1600"/>
            </a:b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26C5C0B-71A7-4AFB-98C5-AAAAA2103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22" b="22830"/>
          <a:stretch/>
        </p:blipFill>
        <p:spPr>
          <a:xfrm>
            <a:off x="291722" y="389815"/>
            <a:ext cx="2589680" cy="1984824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E818DA-05D3-4875-A549-ECEE608FE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" t="74" r="-256" b="4967"/>
          <a:stretch/>
        </p:blipFill>
        <p:spPr>
          <a:xfrm>
            <a:off x="2801743" y="7867"/>
            <a:ext cx="3338058" cy="244293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CA419E5-2E75-4A5A-B1D7-3EF8E33E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84" y="2462567"/>
            <a:ext cx="3169692" cy="2692021"/>
          </a:xfrm>
          <a:prstGeom prst="rect">
            <a:avLst/>
          </a:prstGeom>
        </p:spPr>
      </p:pic>
      <p:pic>
        <p:nvPicPr>
          <p:cNvPr id="7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4C1A0755-AEB9-4ABF-AF65-226930905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41" y="2658754"/>
            <a:ext cx="3135572" cy="24702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CE2341-D316-4123-A9A0-D388AD2D3EDB}"/>
              </a:ext>
            </a:extLst>
          </p:cNvPr>
          <p:cNvSpPr/>
          <p:nvPr/>
        </p:nvSpPr>
        <p:spPr>
          <a:xfrm>
            <a:off x="6861411" y="7677"/>
            <a:ext cx="2286000" cy="5134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56574F-843D-4F62-9FA0-517AB8B9F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132" y="8814"/>
            <a:ext cx="3138274" cy="2626625"/>
          </a:xfrm>
          <a:prstGeom prst="rect">
            <a:avLst/>
          </a:prstGeom>
        </p:spPr>
      </p:pic>
      <p:pic>
        <p:nvPicPr>
          <p:cNvPr id="13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12AB1477-03E8-419E-8906-83FB64B82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428" y="2637573"/>
            <a:ext cx="2844278" cy="2504079"/>
          </a:xfrm>
          <a:prstGeom prst="rect">
            <a:avLst/>
          </a:prstGeom>
        </p:spPr>
      </p:pic>
      <p:pic>
        <p:nvPicPr>
          <p:cNvPr id="1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D77B917-73E3-4BCB-A3A2-38C304CEA4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5" y="-2560"/>
            <a:ext cx="900754" cy="8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B16CF-DA8E-4D3F-9952-AD6E45B84F11}"/>
              </a:ext>
            </a:extLst>
          </p:cNvPr>
          <p:cNvSpPr txBox="1"/>
          <p:nvPr/>
        </p:nvSpPr>
        <p:spPr>
          <a:xfrm>
            <a:off x="1119116" y="125389"/>
            <a:ext cx="81084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u="sng"/>
              <a:t>TEMPORAL ANALYSIS</a:t>
            </a:r>
            <a:r>
              <a:rPr lang="en-US" sz="2000"/>
              <a:t> :</a:t>
            </a:r>
            <a:endParaRPr lang="en-US"/>
          </a:p>
          <a:p>
            <a:r>
              <a:rPr lang="en-US" sz="2000"/>
              <a:t> </a:t>
            </a:r>
            <a:r>
              <a:rPr lang="en-US" sz="1600"/>
              <a:t>Degree distribution (degree vs node count)</a:t>
            </a:r>
          </a:p>
        </p:txBody>
      </p:sp>
      <p:pic>
        <p:nvPicPr>
          <p:cNvPr id="4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35F09383-DDEC-4BBC-BC1F-843CA62F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2" y="816422"/>
            <a:ext cx="4193274" cy="1593208"/>
          </a:xfrm>
          <a:prstGeom prst="rect">
            <a:avLst/>
          </a:prstGeom>
        </p:spPr>
      </p:pic>
      <p:pic>
        <p:nvPicPr>
          <p:cNvPr id="5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DBC73CBE-3141-4520-B3C7-6A95864E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5" t="2174" r="67791" b="-7971"/>
          <a:stretch/>
        </p:blipFill>
        <p:spPr>
          <a:xfrm>
            <a:off x="3980641" y="830049"/>
            <a:ext cx="4794552" cy="1685227"/>
          </a:xfrm>
          <a:prstGeom prst="rect">
            <a:avLst/>
          </a:prstGeom>
        </p:spPr>
      </p:pic>
      <p:pic>
        <p:nvPicPr>
          <p:cNvPr id="6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9B871FA1-F41B-4E4A-9397-91A81556C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51" b="-1087"/>
          <a:stretch/>
        </p:blipFill>
        <p:spPr>
          <a:xfrm>
            <a:off x="52886" y="2400346"/>
            <a:ext cx="4198552" cy="1420516"/>
          </a:xfrm>
          <a:prstGeom prst="rect">
            <a:avLst/>
          </a:prstGeom>
        </p:spPr>
      </p:pic>
      <p:pic>
        <p:nvPicPr>
          <p:cNvPr id="7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B553D94A-1492-446A-B26E-C6B944C9B0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230" b="-1325"/>
          <a:stretch/>
        </p:blipFill>
        <p:spPr>
          <a:xfrm>
            <a:off x="4407615" y="2455327"/>
            <a:ext cx="4410609" cy="1307482"/>
          </a:xfrm>
          <a:prstGeom prst="rect">
            <a:avLst/>
          </a:prstGeom>
        </p:spPr>
      </p:pic>
      <p:pic>
        <p:nvPicPr>
          <p:cNvPr id="8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17CD4CBC-824E-4941-901C-00EF3D20EE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793" b="-1812"/>
          <a:stretch/>
        </p:blipFill>
        <p:spPr>
          <a:xfrm>
            <a:off x="136414" y="3762386"/>
            <a:ext cx="4229242" cy="1306818"/>
          </a:xfrm>
          <a:prstGeom prst="rect">
            <a:avLst/>
          </a:prstGeom>
        </p:spPr>
      </p:pic>
      <p:pic>
        <p:nvPicPr>
          <p:cNvPr id="9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2714D89D-2592-47E7-AA2E-A8177A2534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579" b="-1087"/>
          <a:stretch/>
        </p:blipFill>
        <p:spPr>
          <a:xfrm>
            <a:off x="4573706" y="3762388"/>
            <a:ext cx="4259744" cy="1249918"/>
          </a:xfrm>
          <a:prstGeom prst="rect">
            <a:avLst/>
          </a:prstGeom>
        </p:spPr>
      </p:pic>
      <p:pic>
        <p:nvPicPr>
          <p:cNvPr id="12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1AC70ED-174D-42B6-A436-64DC77FC3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85" y="-2560"/>
            <a:ext cx="900754" cy="8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2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CB8D-A034-4692-9A12-0AA086F9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33" y="439175"/>
            <a:ext cx="6968884" cy="409500"/>
          </a:xfrm>
        </p:spPr>
        <p:txBody>
          <a:bodyPr/>
          <a:lstStyle/>
          <a:p>
            <a:r>
              <a:rPr lang="en-US" sz="2000" b="0" u="sng">
                <a:solidFill>
                  <a:schemeClr val="tx1"/>
                </a:solidFill>
                <a:latin typeface="Arial"/>
                <a:cs typeface="Arial"/>
              </a:rPr>
              <a:t>EFFECT OF FRAUDULENT NODES ON NETWORK 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904210D-FC6B-4612-86E4-DD211E235DCF}"/>
              </a:ext>
            </a:extLst>
          </p:cNvPr>
          <p:cNvSpPr/>
          <p:nvPr/>
        </p:nvSpPr>
        <p:spPr>
          <a:xfrm>
            <a:off x="642668" y="1747841"/>
            <a:ext cx="1876244" cy="1585103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2123D-3B49-41F5-88FE-95EEF5BE1C58}"/>
              </a:ext>
            </a:extLst>
          </p:cNvPr>
          <p:cNvSpPr txBox="1"/>
          <p:nvPr/>
        </p:nvSpPr>
        <p:spPr>
          <a:xfrm>
            <a:off x="712218" y="2097836"/>
            <a:ext cx="168646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All the transactions in a cluster are among the fraudulent nodes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E6E68-97CC-4A86-9633-9EC3016E0BFF}"/>
              </a:ext>
            </a:extLst>
          </p:cNvPr>
          <p:cNvSpPr txBox="1"/>
          <p:nvPr/>
        </p:nvSpPr>
        <p:spPr>
          <a:xfrm>
            <a:off x="671782" y="3588589"/>
            <a:ext cx="8993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CASE 1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FEBEA37-11B8-464B-93D6-41BE02FA1842}"/>
              </a:ext>
            </a:extLst>
          </p:cNvPr>
          <p:cNvSpPr/>
          <p:nvPr/>
        </p:nvSpPr>
        <p:spPr>
          <a:xfrm>
            <a:off x="2917885" y="1747841"/>
            <a:ext cx="1876244" cy="1585103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077C8-19D4-486A-A9FD-BEC176AE9E9C}"/>
              </a:ext>
            </a:extLst>
          </p:cNvPr>
          <p:cNvSpPr txBox="1"/>
          <p:nvPr/>
        </p:nvSpPr>
        <p:spPr>
          <a:xfrm>
            <a:off x="2987435" y="2097836"/>
            <a:ext cx="16864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Fraudulent node transacts with high trusted node 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11F6515-265A-4018-B6B7-80F43D60A310}"/>
              </a:ext>
            </a:extLst>
          </p:cNvPr>
          <p:cNvSpPr/>
          <p:nvPr/>
        </p:nvSpPr>
        <p:spPr>
          <a:xfrm>
            <a:off x="5193101" y="1715491"/>
            <a:ext cx="1876244" cy="1585103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70E3A5-A1E2-4C06-8F7E-F0CB0CBAEC8E}"/>
              </a:ext>
            </a:extLst>
          </p:cNvPr>
          <p:cNvSpPr txBox="1"/>
          <p:nvPr/>
        </p:nvSpPr>
        <p:spPr>
          <a:xfrm>
            <a:off x="5262651" y="2065486"/>
            <a:ext cx="16864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All +</a:t>
            </a:r>
            <a:r>
              <a:rPr lang="en-US" err="1"/>
              <a:t>ve</a:t>
            </a:r>
            <a:r>
              <a:rPr lang="en-US"/>
              <a:t> trust index nodes transact with each other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DAFD9-D2A3-400E-98F2-401A0C93EFE5}"/>
              </a:ext>
            </a:extLst>
          </p:cNvPr>
          <p:cNvSpPr txBox="1"/>
          <p:nvPr/>
        </p:nvSpPr>
        <p:spPr>
          <a:xfrm>
            <a:off x="2946999" y="3588589"/>
            <a:ext cx="8993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CA</a:t>
            </a:r>
            <a:r>
              <a:rPr lang="en-US">
                <a:solidFill>
                  <a:srgbClr val="33CC33"/>
                </a:solidFill>
              </a:rPr>
              <a:t>SE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01C5D-9F1A-4373-B231-DE3815718B80}"/>
              </a:ext>
            </a:extLst>
          </p:cNvPr>
          <p:cNvSpPr txBox="1"/>
          <p:nvPr/>
        </p:nvSpPr>
        <p:spPr>
          <a:xfrm>
            <a:off x="5308480" y="3588589"/>
            <a:ext cx="8993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CC33"/>
                </a:solidFill>
              </a:rPr>
              <a:t>CASE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48D393-F055-44DD-85F7-1E0055D2B56B}"/>
              </a:ext>
            </a:extLst>
          </p:cNvPr>
          <p:cNvSpPr/>
          <p:nvPr/>
        </p:nvSpPr>
        <p:spPr>
          <a:xfrm>
            <a:off x="567186" y="4077059"/>
            <a:ext cx="377406" cy="355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CC41339-339A-4B29-8F29-0270F0682852}"/>
              </a:ext>
            </a:extLst>
          </p:cNvPr>
          <p:cNvSpPr/>
          <p:nvPr/>
        </p:nvSpPr>
        <p:spPr>
          <a:xfrm>
            <a:off x="1203384" y="4077059"/>
            <a:ext cx="377406" cy="355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7E2DF01-98E1-4705-BDA6-0254DC40BF08}"/>
              </a:ext>
            </a:extLst>
          </p:cNvPr>
          <p:cNvSpPr/>
          <p:nvPr/>
        </p:nvSpPr>
        <p:spPr>
          <a:xfrm>
            <a:off x="2950233" y="4077059"/>
            <a:ext cx="377406" cy="3558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C84DB-1292-4370-AB65-CDCE2EA09ADF}"/>
              </a:ext>
            </a:extLst>
          </p:cNvPr>
          <p:cNvSpPr/>
          <p:nvPr/>
        </p:nvSpPr>
        <p:spPr>
          <a:xfrm>
            <a:off x="5947912" y="4077058"/>
            <a:ext cx="377406" cy="35584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1A8B14-D228-4ED8-99A4-21FAD6A883DE}"/>
              </a:ext>
            </a:extLst>
          </p:cNvPr>
          <p:cNvSpPr/>
          <p:nvPr/>
        </p:nvSpPr>
        <p:spPr>
          <a:xfrm>
            <a:off x="5311713" y="4077058"/>
            <a:ext cx="377406" cy="35584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EC00D8-C29D-40B2-BA34-3E4757067D7F}"/>
              </a:ext>
            </a:extLst>
          </p:cNvPr>
          <p:cNvSpPr/>
          <p:nvPr/>
        </p:nvSpPr>
        <p:spPr>
          <a:xfrm>
            <a:off x="3564865" y="4077058"/>
            <a:ext cx="377406" cy="35584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4739D-DE0F-4C93-AEE5-142E8E6B57A4}"/>
              </a:ext>
            </a:extLst>
          </p:cNvPr>
          <p:cNvCxnSpPr/>
          <p:nvPr/>
        </p:nvCxnSpPr>
        <p:spPr>
          <a:xfrm>
            <a:off x="936505" y="4252284"/>
            <a:ext cx="267420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E9982D-9CF5-4529-9772-2361FDA4DE08}"/>
              </a:ext>
            </a:extLst>
          </p:cNvPr>
          <p:cNvCxnSpPr>
            <a:cxnSpLocks/>
          </p:cNvCxnSpPr>
          <p:nvPr/>
        </p:nvCxnSpPr>
        <p:spPr>
          <a:xfrm>
            <a:off x="3330335" y="4252284"/>
            <a:ext cx="267420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A46F50-E4BF-47E9-BF11-5D62F7332831}"/>
              </a:ext>
            </a:extLst>
          </p:cNvPr>
          <p:cNvCxnSpPr>
            <a:cxnSpLocks/>
          </p:cNvCxnSpPr>
          <p:nvPr/>
        </p:nvCxnSpPr>
        <p:spPr>
          <a:xfrm>
            <a:off x="5681033" y="4252283"/>
            <a:ext cx="267420" cy="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4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22636"/>
            <a:ext cx="5503653" cy="50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FA2B0E6-A549-42D8-8294-EAD6B18F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31921"/>
            <a:ext cx="5503653" cy="507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002"/>
      </p:ext>
    </p:extLst>
  </p:cSld>
  <p:clrMapOvr>
    <a:masterClrMapping/>
  </p:clrMapOvr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Cadwal template</vt:lpstr>
      <vt:lpstr>PowerPoint Presentation</vt:lpstr>
      <vt:lpstr> </vt:lpstr>
      <vt:lpstr>  Example: 2016 : closeness - fraudulent nodes:[13 35 361 481 905 1018 1396 1639 1810 2045 2067 4499] degree-fraudulent nodes : [13 35 361  905 1018 1396 1810 1953 2045 2067 3804 4499] betweeness-fraudulent nodes:[13 35 361 905 1018 1396 1810 1953 2045 2067 3804 4499] pagerank-fraudulent nodes:[35 361 481 1018 1052 1731 1810 1953 2045 2067 2124 2388 3714 3837]  Acceptability:  There are approximately 12 nodes same for the centrality measures (closeness, pagerank, betweenness and degree) out of 20 top most important nodes in each year which are fraudulent. </vt:lpstr>
      <vt:lpstr>DETERMINATION OF INFLUENCE ON A NODE :  Influence on Node A : 10 + 2 + 5 - 3 - 7  =  7 </vt:lpstr>
      <vt:lpstr>TEMPORAL ANALYSIS   </vt:lpstr>
      <vt:lpstr>PowerPoint Presentation</vt:lpstr>
      <vt:lpstr>EFFECT OF FRAUDULENT NODES ON NETWORK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% OF TRANSACTIONS BY THE FRAUDULENT OR RISKY  USERS</vt:lpstr>
      <vt:lpstr>PowerPoint Presentation</vt:lpstr>
      <vt:lpstr>APPLICATIONS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Krishna Hundekari</dc:creator>
  <cp:revision>1</cp:revision>
  <dcterms:modified xsi:type="dcterms:W3CDTF">2021-04-27T14:14:27Z</dcterms:modified>
</cp:coreProperties>
</file>